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49"/>
    <p:sldMasterId id="2147483911" r:id="rId150"/>
    <p:sldMasterId id="2147483941" r:id="rId151"/>
  </p:sldMasterIdLst>
  <p:notesMasterIdLst>
    <p:notesMasterId r:id="rId225"/>
  </p:notesMasterIdLst>
  <p:handoutMasterIdLst>
    <p:handoutMasterId r:id="rId226"/>
  </p:handoutMasterIdLst>
  <p:sldIdLst>
    <p:sldId id="2147468373" r:id="rId152"/>
    <p:sldId id="3877" r:id="rId153"/>
    <p:sldId id="257" r:id="rId154"/>
    <p:sldId id="2147468374" r:id="rId155"/>
    <p:sldId id="2147468375" r:id="rId156"/>
    <p:sldId id="2147468378" r:id="rId157"/>
    <p:sldId id="2147468397" r:id="rId158"/>
    <p:sldId id="2147468398" r:id="rId159"/>
    <p:sldId id="2147468425" r:id="rId160"/>
    <p:sldId id="2147468426" r:id="rId161"/>
    <p:sldId id="2147468427" r:id="rId162"/>
    <p:sldId id="2147468399" r:id="rId163"/>
    <p:sldId id="2147468376" r:id="rId164"/>
    <p:sldId id="2147468377" r:id="rId165"/>
    <p:sldId id="2147468379" r:id="rId166"/>
    <p:sldId id="2147468428" r:id="rId167"/>
    <p:sldId id="2147468380" r:id="rId168"/>
    <p:sldId id="2147468381" r:id="rId169"/>
    <p:sldId id="2147468429" r:id="rId170"/>
    <p:sldId id="2147468430" r:id="rId171"/>
    <p:sldId id="2147468382" r:id="rId172"/>
    <p:sldId id="2147468431" r:id="rId173"/>
    <p:sldId id="2147468383" r:id="rId174"/>
    <p:sldId id="2147468384" r:id="rId175"/>
    <p:sldId id="2147468385" r:id="rId176"/>
    <p:sldId id="2147468386" r:id="rId177"/>
    <p:sldId id="2147468432" r:id="rId178"/>
    <p:sldId id="2147468387" r:id="rId179"/>
    <p:sldId id="2147468388" r:id="rId180"/>
    <p:sldId id="2147468389" r:id="rId181"/>
    <p:sldId id="2147468395" r:id="rId182"/>
    <p:sldId id="2147468394" r:id="rId183"/>
    <p:sldId id="2147468433" r:id="rId184"/>
    <p:sldId id="2147468390" r:id="rId185"/>
    <p:sldId id="2147468391" r:id="rId186"/>
    <p:sldId id="2147468434" r:id="rId187"/>
    <p:sldId id="2147468393" r:id="rId188"/>
    <p:sldId id="2147468435" r:id="rId189"/>
    <p:sldId id="2147468400" r:id="rId190"/>
    <p:sldId id="2147468396" r:id="rId191"/>
    <p:sldId id="2147468401" r:id="rId192"/>
    <p:sldId id="2147468402" r:id="rId193"/>
    <p:sldId id="2147468405" r:id="rId194"/>
    <p:sldId id="2147468403" r:id="rId195"/>
    <p:sldId id="2147468404" r:id="rId196"/>
    <p:sldId id="2147468406" r:id="rId197"/>
    <p:sldId id="2147468408" r:id="rId198"/>
    <p:sldId id="2147468409" r:id="rId199"/>
    <p:sldId id="2147468412" r:id="rId200"/>
    <p:sldId id="2147468438" r:id="rId201"/>
    <p:sldId id="2147468436" r:id="rId202"/>
    <p:sldId id="2147468437" r:id="rId203"/>
    <p:sldId id="2147468439" r:id="rId204"/>
    <p:sldId id="2147468440" r:id="rId205"/>
    <p:sldId id="2147468441" r:id="rId206"/>
    <p:sldId id="2147468442" r:id="rId207"/>
    <p:sldId id="2147468443" r:id="rId208"/>
    <p:sldId id="2147468413" r:id="rId209"/>
    <p:sldId id="2147468414" r:id="rId210"/>
    <p:sldId id="2147468415" r:id="rId211"/>
    <p:sldId id="2147468444" r:id="rId212"/>
    <p:sldId id="2147468416" r:id="rId213"/>
    <p:sldId id="2147468445" r:id="rId214"/>
    <p:sldId id="2147468417" r:id="rId215"/>
    <p:sldId id="2147468418" r:id="rId216"/>
    <p:sldId id="2147468419" r:id="rId217"/>
    <p:sldId id="2147468422" r:id="rId218"/>
    <p:sldId id="2147468420" r:id="rId219"/>
    <p:sldId id="2147468421" r:id="rId220"/>
    <p:sldId id="2147468446" r:id="rId221"/>
    <p:sldId id="2147468372" r:id="rId222"/>
    <p:sldId id="2147468423" r:id="rId223"/>
    <p:sldId id="2147468424" r:id="rId224"/>
  </p:sldIdLst>
  <p:sldSz cx="12192000" cy="6858000"/>
  <p:notesSz cx="6858000" cy="9144000"/>
  <p:custDataLst>
    <p:tags r:id="rId227"/>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customXml" Target="../customXml/item138.xml"/><Relationship Id="rId159" Type="http://schemas.openxmlformats.org/officeDocument/2006/relationships/slide" Target="slides/slide8.xml"/><Relationship Id="rId170" Type="http://schemas.openxmlformats.org/officeDocument/2006/relationships/slide" Target="slides/slide19.xml"/><Relationship Id="rId191" Type="http://schemas.openxmlformats.org/officeDocument/2006/relationships/slide" Target="slides/slide40.xml"/><Relationship Id="rId205" Type="http://schemas.openxmlformats.org/officeDocument/2006/relationships/slide" Target="slides/slide54.xml"/><Relationship Id="rId226" Type="http://schemas.openxmlformats.org/officeDocument/2006/relationships/handoutMaster" Target="handoutMasters/handoutMaster1.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customXml" Target="../customXml/item128.xml"/><Relationship Id="rId149" Type="http://schemas.openxmlformats.org/officeDocument/2006/relationships/slideMaster" Target="slideMasters/slideMaster1.xml"/><Relationship Id="rId5" Type="http://schemas.openxmlformats.org/officeDocument/2006/relationships/customXml" Target="../customXml/item5.xml"/><Relationship Id="rId95" Type="http://schemas.openxmlformats.org/officeDocument/2006/relationships/customXml" Target="../customXml/item95.xml"/><Relationship Id="rId160" Type="http://schemas.openxmlformats.org/officeDocument/2006/relationships/slide" Target="slides/slide9.xml"/><Relationship Id="rId181" Type="http://schemas.openxmlformats.org/officeDocument/2006/relationships/slide" Target="slides/slide30.xml"/><Relationship Id="rId216" Type="http://schemas.openxmlformats.org/officeDocument/2006/relationships/slide" Target="slides/slide65.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customXml" Target="../customXml/item113.xml"/><Relationship Id="rId118" Type="http://schemas.openxmlformats.org/officeDocument/2006/relationships/customXml" Target="../customXml/item118.xml"/><Relationship Id="rId134" Type="http://schemas.openxmlformats.org/officeDocument/2006/relationships/customXml" Target="../customXml/item134.xml"/><Relationship Id="rId139" Type="http://schemas.openxmlformats.org/officeDocument/2006/relationships/customXml" Target="../customXml/item139.xml"/><Relationship Id="rId80" Type="http://schemas.openxmlformats.org/officeDocument/2006/relationships/customXml" Target="../customXml/item80.xml"/><Relationship Id="rId85" Type="http://schemas.openxmlformats.org/officeDocument/2006/relationships/customXml" Target="../customXml/item85.xml"/><Relationship Id="rId150" Type="http://schemas.openxmlformats.org/officeDocument/2006/relationships/slideMaster" Target="slideMasters/slideMaster2.xml"/><Relationship Id="rId155" Type="http://schemas.openxmlformats.org/officeDocument/2006/relationships/slide" Target="slides/slide4.xml"/><Relationship Id="rId171" Type="http://schemas.openxmlformats.org/officeDocument/2006/relationships/slide" Target="slides/slide20.xml"/><Relationship Id="rId176" Type="http://schemas.openxmlformats.org/officeDocument/2006/relationships/slide" Target="slides/slide25.xml"/><Relationship Id="rId192" Type="http://schemas.openxmlformats.org/officeDocument/2006/relationships/slide" Target="slides/slide41.xml"/><Relationship Id="rId197" Type="http://schemas.openxmlformats.org/officeDocument/2006/relationships/slide" Target="slides/slide46.xml"/><Relationship Id="rId206" Type="http://schemas.openxmlformats.org/officeDocument/2006/relationships/slide" Target="slides/slide55.xml"/><Relationship Id="rId227" Type="http://schemas.openxmlformats.org/officeDocument/2006/relationships/tags" Target="tags/tag1.xml"/><Relationship Id="rId201" Type="http://schemas.openxmlformats.org/officeDocument/2006/relationships/slide" Target="slides/slide50.xml"/><Relationship Id="rId222" Type="http://schemas.openxmlformats.org/officeDocument/2006/relationships/slide" Target="slides/slide7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08" Type="http://schemas.openxmlformats.org/officeDocument/2006/relationships/customXml" Target="../customXml/item108.xml"/><Relationship Id="rId124" Type="http://schemas.openxmlformats.org/officeDocument/2006/relationships/customXml" Target="../customXml/item124.xml"/><Relationship Id="rId129" Type="http://schemas.openxmlformats.org/officeDocument/2006/relationships/customXml" Target="../customXml/item129.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customXml" Target="../customXml/item91.xml"/><Relationship Id="rId96" Type="http://schemas.openxmlformats.org/officeDocument/2006/relationships/customXml" Target="../customXml/item96.xml"/><Relationship Id="rId140" Type="http://schemas.openxmlformats.org/officeDocument/2006/relationships/customXml" Target="../customXml/item140.xml"/><Relationship Id="rId145" Type="http://schemas.openxmlformats.org/officeDocument/2006/relationships/customXml" Target="../customXml/item145.xml"/><Relationship Id="rId161" Type="http://schemas.openxmlformats.org/officeDocument/2006/relationships/slide" Target="slides/slide10.xml"/><Relationship Id="rId166" Type="http://schemas.openxmlformats.org/officeDocument/2006/relationships/slide" Target="slides/slide15.xml"/><Relationship Id="rId182" Type="http://schemas.openxmlformats.org/officeDocument/2006/relationships/slide" Target="slides/slide31.xml"/><Relationship Id="rId187" Type="http://schemas.openxmlformats.org/officeDocument/2006/relationships/slide" Target="slides/slide36.xml"/><Relationship Id="rId217" Type="http://schemas.openxmlformats.org/officeDocument/2006/relationships/slide" Target="slides/slide66.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61.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119" Type="http://schemas.openxmlformats.org/officeDocument/2006/relationships/customXml" Target="../customXml/item11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0" Type="http://schemas.openxmlformats.org/officeDocument/2006/relationships/customXml" Target="../customXml/item130.xml"/><Relationship Id="rId135" Type="http://schemas.openxmlformats.org/officeDocument/2006/relationships/customXml" Target="../customXml/item135.xml"/><Relationship Id="rId151" Type="http://schemas.openxmlformats.org/officeDocument/2006/relationships/slideMaster" Target="slideMasters/slideMaster3.xml"/><Relationship Id="rId156" Type="http://schemas.openxmlformats.org/officeDocument/2006/relationships/slide" Target="slides/slide5.xml"/><Relationship Id="rId177" Type="http://schemas.openxmlformats.org/officeDocument/2006/relationships/slide" Target="slides/slide26.xml"/><Relationship Id="rId198" Type="http://schemas.openxmlformats.org/officeDocument/2006/relationships/slide" Target="slides/slide47.xml"/><Relationship Id="rId172" Type="http://schemas.openxmlformats.org/officeDocument/2006/relationships/slide" Target="slides/slide21.xml"/><Relationship Id="rId193" Type="http://schemas.openxmlformats.org/officeDocument/2006/relationships/slide" Target="slides/slide42.xml"/><Relationship Id="rId202" Type="http://schemas.openxmlformats.org/officeDocument/2006/relationships/slide" Target="slides/slide51.xml"/><Relationship Id="rId207" Type="http://schemas.openxmlformats.org/officeDocument/2006/relationships/slide" Target="slides/slide56.xml"/><Relationship Id="rId223" Type="http://schemas.openxmlformats.org/officeDocument/2006/relationships/slide" Target="slides/slide72.xml"/><Relationship Id="rId228" Type="http://schemas.openxmlformats.org/officeDocument/2006/relationships/commentAuthors" Target="commentAuthor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customXml" Target="../customXml/item141.xml"/><Relationship Id="rId146" Type="http://schemas.openxmlformats.org/officeDocument/2006/relationships/customXml" Target="../customXml/item146.xml"/><Relationship Id="rId167" Type="http://schemas.openxmlformats.org/officeDocument/2006/relationships/slide" Target="slides/slide16.xml"/><Relationship Id="rId188" Type="http://schemas.openxmlformats.org/officeDocument/2006/relationships/slide" Target="slides/slide37.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slide" Target="slides/slide11.xml"/><Relationship Id="rId183" Type="http://schemas.openxmlformats.org/officeDocument/2006/relationships/slide" Target="slides/slide32.xml"/><Relationship Id="rId213" Type="http://schemas.openxmlformats.org/officeDocument/2006/relationships/slide" Target="slides/slide62.xml"/><Relationship Id="rId218"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customXml" Target="../customXml/item131.xml"/><Relationship Id="rId136" Type="http://schemas.openxmlformats.org/officeDocument/2006/relationships/customXml" Target="../customXml/item136.xml"/><Relationship Id="rId157" Type="http://schemas.openxmlformats.org/officeDocument/2006/relationships/slide" Target="slides/slide6.xml"/><Relationship Id="rId178" Type="http://schemas.openxmlformats.org/officeDocument/2006/relationships/slide" Target="slides/slide27.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slide" Target="slides/slide1.xml"/><Relationship Id="rId173" Type="http://schemas.openxmlformats.org/officeDocument/2006/relationships/slide" Target="slides/slide22.xml"/><Relationship Id="rId194" Type="http://schemas.openxmlformats.org/officeDocument/2006/relationships/slide" Target="slides/slide43.xml"/><Relationship Id="rId199" Type="http://schemas.openxmlformats.org/officeDocument/2006/relationships/slide" Target="slides/slide48.xml"/><Relationship Id="rId203" Type="http://schemas.openxmlformats.org/officeDocument/2006/relationships/slide" Target="slides/slide52.xml"/><Relationship Id="rId208" Type="http://schemas.openxmlformats.org/officeDocument/2006/relationships/slide" Target="slides/slide57.xml"/><Relationship Id="rId229" Type="http://schemas.openxmlformats.org/officeDocument/2006/relationships/presProps" Target="presProps.xml"/><Relationship Id="rId19" Type="http://schemas.openxmlformats.org/officeDocument/2006/relationships/customXml" Target="../customXml/item19.xml"/><Relationship Id="rId224" Type="http://schemas.openxmlformats.org/officeDocument/2006/relationships/slide" Target="slides/slide73.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slide" Target="slides/slide17.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slide" Target="slides/slide12.xml"/><Relationship Id="rId184" Type="http://schemas.openxmlformats.org/officeDocument/2006/relationships/slide" Target="slides/slide33.xml"/><Relationship Id="rId189" Type="http://schemas.openxmlformats.org/officeDocument/2006/relationships/slide" Target="slides/slide38.xml"/><Relationship Id="rId219" Type="http://schemas.openxmlformats.org/officeDocument/2006/relationships/slide" Target="slides/slide68.xml"/><Relationship Id="rId3" Type="http://schemas.openxmlformats.org/officeDocument/2006/relationships/customXml" Target="../customXml/item3.xml"/><Relationship Id="rId214" Type="http://schemas.openxmlformats.org/officeDocument/2006/relationships/slide" Target="slides/slide63.xml"/><Relationship Id="rId230" Type="http://schemas.openxmlformats.org/officeDocument/2006/relationships/viewProps" Target="viewProps.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slide" Target="slides/slide7.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slide" Target="slides/slide2.xml"/><Relationship Id="rId174" Type="http://schemas.openxmlformats.org/officeDocument/2006/relationships/slide" Target="slides/slide23.xml"/><Relationship Id="rId179" Type="http://schemas.openxmlformats.org/officeDocument/2006/relationships/slide" Target="slides/slide28.xml"/><Relationship Id="rId195" Type="http://schemas.openxmlformats.org/officeDocument/2006/relationships/slide" Target="slides/slide44.xml"/><Relationship Id="rId209" Type="http://schemas.openxmlformats.org/officeDocument/2006/relationships/slide" Target="slides/slide58.xml"/><Relationship Id="rId190" Type="http://schemas.openxmlformats.org/officeDocument/2006/relationships/slide" Target="slides/slide39.xml"/><Relationship Id="rId204" Type="http://schemas.openxmlformats.org/officeDocument/2006/relationships/slide" Target="slides/slide53.xml"/><Relationship Id="rId220" Type="http://schemas.openxmlformats.org/officeDocument/2006/relationships/slide" Target="slides/slide69.xml"/><Relationship Id="rId225"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48" Type="http://schemas.openxmlformats.org/officeDocument/2006/relationships/customXml" Target="../customXml/item148.xml"/><Relationship Id="rId164" Type="http://schemas.openxmlformats.org/officeDocument/2006/relationships/slide" Target="slides/slide13.xml"/><Relationship Id="rId169" Type="http://schemas.openxmlformats.org/officeDocument/2006/relationships/slide" Target="slides/slide18.xml"/><Relationship Id="rId185" Type="http://schemas.openxmlformats.org/officeDocument/2006/relationships/slide" Target="slides/slide34.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29.xml"/><Relationship Id="rId210" Type="http://schemas.openxmlformats.org/officeDocument/2006/relationships/slide" Target="slides/slide59.xml"/><Relationship Id="rId215" Type="http://schemas.openxmlformats.org/officeDocument/2006/relationships/slide" Target="slides/slide64.xml"/><Relationship Id="rId26" Type="http://schemas.openxmlformats.org/officeDocument/2006/relationships/customXml" Target="../customXml/item26.xml"/><Relationship Id="rId231" Type="http://schemas.openxmlformats.org/officeDocument/2006/relationships/theme" Target="theme/theme1.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54" Type="http://schemas.openxmlformats.org/officeDocument/2006/relationships/slide" Target="slides/slide3.xml"/><Relationship Id="rId175" Type="http://schemas.openxmlformats.org/officeDocument/2006/relationships/slide" Target="slides/slide24.xml"/><Relationship Id="rId196" Type="http://schemas.openxmlformats.org/officeDocument/2006/relationships/slide" Target="slides/slide45.xml"/><Relationship Id="rId200" Type="http://schemas.openxmlformats.org/officeDocument/2006/relationships/slide" Target="slides/slide49.xml"/><Relationship Id="rId16" Type="http://schemas.openxmlformats.org/officeDocument/2006/relationships/customXml" Target="../customXml/item16.xml"/><Relationship Id="rId221" Type="http://schemas.openxmlformats.org/officeDocument/2006/relationships/slide" Target="slides/slide70.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customXml" Target="../customXml/item144.xml"/><Relationship Id="rId90" Type="http://schemas.openxmlformats.org/officeDocument/2006/relationships/customXml" Target="../customXml/item90.xml"/><Relationship Id="rId165" Type="http://schemas.openxmlformats.org/officeDocument/2006/relationships/slide" Target="slides/slide14.xml"/><Relationship Id="rId186" Type="http://schemas.openxmlformats.org/officeDocument/2006/relationships/slide" Target="slides/slide35.xml"/><Relationship Id="rId211" Type="http://schemas.openxmlformats.org/officeDocument/2006/relationships/slide" Target="slides/slide60.xml"/><Relationship Id="rId23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D425EB-D60F-4D2A-9DC6-C3BF5FFD3D41}" type="doc">
      <dgm:prSet loTypeId="urn:microsoft.com/office/officeart/2005/8/layout/StepDownProcess" loCatId="process" qsTypeId="urn:microsoft.com/office/officeart/2005/8/quickstyle/simple1" qsCatId="simple" csTypeId="urn:microsoft.com/office/officeart/2005/8/colors/accent1_2" csCatId="accent1" phldr="1"/>
      <dgm:spPr/>
    </dgm:pt>
    <dgm:pt modelId="{C0E2FB86-7266-40C8-8407-C1EE33E4B695}">
      <dgm:prSet phldrT="[Text]"/>
      <dgm:spPr/>
      <dgm:t>
        <a:bodyPr/>
        <a:lstStyle/>
        <a:p>
          <a:r>
            <a:rPr lang="en-US" dirty="0"/>
            <a:t>frame </a:t>
          </a:r>
        </a:p>
        <a:p>
          <a:r>
            <a:rPr lang="en-US" dirty="0"/>
            <a:t>w0</a:t>
          </a:r>
        </a:p>
      </dgm:t>
    </dgm:pt>
    <dgm:pt modelId="{9A04100B-3213-4026-B338-D2729DA92B30}" type="parTrans" cxnId="{0CF755CB-8C26-4A82-BC10-7477274B8927}">
      <dgm:prSet/>
      <dgm:spPr/>
      <dgm:t>
        <a:bodyPr/>
        <a:lstStyle/>
        <a:p>
          <a:endParaRPr lang="en-US"/>
        </a:p>
      </dgm:t>
    </dgm:pt>
    <dgm:pt modelId="{7215D131-9FC6-4422-92AE-AF92B4AAC28F}" type="sibTrans" cxnId="{0CF755CB-8C26-4A82-BC10-7477274B8927}">
      <dgm:prSet/>
      <dgm:spPr/>
      <dgm:t>
        <a:bodyPr/>
        <a:lstStyle/>
        <a:p>
          <a:endParaRPr lang="en-US"/>
        </a:p>
      </dgm:t>
    </dgm:pt>
    <dgm:pt modelId="{85DC36D5-A1B2-4422-85F0-5929C7EB0623}">
      <dgm:prSet phldrT="[Text]"/>
      <dgm:spPr/>
      <dgm:t>
        <a:bodyPr/>
        <a:lstStyle/>
        <a:p>
          <a:r>
            <a:rPr lang="en-US" dirty="0" err="1"/>
            <a:t>menubar</a:t>
          </a:r>
          <a:r>
            <a:rPr lang="en-US" dirty="0"/>
            <a:t> </a:t>
          </a:r>
          <a:r>
            <a:rPr lang="en-US" dirty="0" err="1"/>
            <a:t>mn</a:t>
          </a:r>
          <a:endParaRPr lang="en-US" dirty="0"/>
        </a:p>
      </dgm:t>
    </dgm:pt>
    <dgm:pt modelId="{3EAC4FD5-C721-438C-B414-094FE55DA478}" type="parTrans" cxnId="{1C910691-DE30-4735-9158-AC2B984F1E24}">
      <dgm:prSet/>
      <dgm:spPr/>
      <dgm:t>
        <a:bodyPr/>
        <a:lstStyle/>
        <a:p>
          <a:endParaRPr lang="en-US"/>
        </a:p>
      </dgm:t>
    </dgm:pt>
    <dgm:pt modelId="{F2D4B06D-D7D7-4FD8-84D9-C9AB4B17EE02}" type="sibTrans" cxnId="{1C910691-DE30-4735-9158-AC2B984F1E24}">
      <dgm:prSet/>
      <dgm:spPr/>
      <dgm:t>
        <a:bodyPr/>
        <a:lstStyle/>
        <a:p>
          <a:endParaRPr lang="en-US"/>
        </a:p>
      </dgm:t>
    </dgm:pt>
    <dgm:pt modelId="{92943991-A65E-48B7-9300-F08A4E965A9D}">
      <dgm:prSet phldrT="[Text]"/>
      <dgm:spPr/>
      <dgm:t>
        <a:bodyPr/>
        <a:lstStyle/>
        <a:p>
          <a:r>
            <a:rPr lang="en-US" dirty="0"/>
            <a:t>menu jigsaw</a:t>
          </a:r>
        </a:p>
      </dgm:t>
    </dgm:pt>
    <dgm:pt modelId="{862A32EF-AF98-4724-9B98-BDE516EECE93}" type="parTrans" cxnId="{91EE1FCE-EFB7-4721-B5CB-70BDC30B686D}">
      <dgm:prSet/>
      <dgm:spPr/>
      <dgm:t>
        <a:bodyPr/>
        <a:lstStyle/>
        <a:p>
          <a:endParaRPr lang="en-US"/>
        </a:p>
      </dgm:t>
    </dgm:pt>
    <dgm:pt modelId="{4A0C4BA5-E76D-4463-AD26-C9AC2459C23D}" type="sibTrans" cxnId="{91EE1FCE-EFB7-4721-B5CB-70BDC30B686D}">
      <dgm:prSet/>
      <dgm:spPr/>
      <dgm:t>
        <a:bodyPr/>
        <a:lstStyle/>
        <a:p>
          <a:endParaRPr lang="en-US"/>
        </a:p>
      </dgm:t>
    </dgm:pt>
    <dgm:pt modelId="{BFB6221F-8D05-4B17-A40E-DE9CDE0B51DF}">
      <dgm:prSet phldrT="[Text]"/>
      <dgm:spPr/>
      <dgm:t>
        <a:bodyPr/>
        <a:lstStyle/>
        <a:p>
          <a:r>
            <a:rPr lang="en-US" dirty="0"/>
            <a:t>symbol</a:t>
          </a:r>
        </a:p>
      </dgm:t>
    </dgm:pt>
    <dgm:pt modelId="{36408BA3-544C-4ED1-A4C8-2E3ACCC9751D}" type="parTrans" cxnId="{A78AD11A-E879-48F1-BC2E-CA3D6C50FF74}">
      <dgm:prSet/>
      <dgm:spPr/>
      <dgm:t>
        <a:bodyPr/>
        <a:lstStyle/>
        <a:p>
          <a:endParaRPr lang="en-US"/>
        </a:p>
      </dgm:t>
    </dgm:pt>
    <dgm:pt modelId="{4AD8752F-5549-4753-A229-8758337F179A}" type="sibTrans" cxnId="{A78AD11A-E879-48F1-BC2E-CA3D6C50FF74}">
      <dgm:prSet/>
      <dgm:spPr/>
      <dgm:t>
        <a:bodyPr/>
        <a:lstStyle/>
        <a:p>
          <a:endParaRPr lang="en-US"/>
        </a:p>
      </dgm:t>
    </dgm:pt>
    <dgm:pt modelId="{C3E3E72D-2070-42C6-A250-BF97ADD509D6}">
      <dgm:prSet phldrT="[Text]"/>
      <dgm:spPr/>
      <dgm:t>
        <a:bodyPr/>
        <a:lstStyle/>
        <a:p>
          <a:r>
            <a:rPr lang="en-US" dirty="0"/>
            <a:t>menu item</a:t>
          </a:r>
        </a:p>
      </dgm:t>
    </dgm:pt>
    <dgm:pt modelId="{70320642-B2C1-4984-A740-AEFFD73DB34F}" type="parTrans" cxnId="{B7354166-38CF-4164-A764-DAA61802C126}">
      <dgm:prSet/>
      <dgm:spPr/>
      <dgm:t>
        <a:bodyPr/>
        <a:lstStyle/>
        <a:p>
          <a:endParaRPr lang="en-US"/>
        </a:p>
      </dgm:t>
    </dgm:pt>
    <dgm:pt modelId="{CADCF6F1-F1C7-4D99-953A-454EB31215D4}" type="sibTrans" cxnId="{B7354166-38CF-4164-A764-DAA61802C126}">
      <dgm:prSet/>
      <dgm:spPr/>
      <dgm:t>
        <a:bodyPr/>
        <a:lstStyle/>
        <a:p>
          <a:endParaRPr lang="en-US"/>
        </a:p>
      </dgm:t>
    </dgm:pt>
    <dgm:pt modelId="{21316E35-CC0D-42FE-B5BE-241327C4F86B}">
      <dgm:prSet phldrT="[Text]"/>
      <dgm:spPr/>
      <dgm:t>
        <a:bodyPr/>
        <a:lstStyle/>
        <a:p>
          <a:r>
            <a:rPr lang="en-US" dirty="0"/>
            <a:t>macro</a:t>
          </a:r>
        </a:p>
      </dgm:t>
    </dgm:pt>
    <dgm:pt modelId="{957B0804-32CA-4C4D-A088-C754C0838C04}" type="parTrans" cxnId="{D0451671-DB0E-4DD8-958A-3016E4B77BD2}">
      <dgm:prSet/>
      <dgm:spPr/>
      <dgm:t>
        <a:bodyPr/>
        <a:lstStyle/>
        <a:p>
          <a:endParaRPr lang="en-US"/>
        </a:p>
      </dgm:t>
    </dgm:pt>
    <dgm:pt modelId="{1DC6A213-0BA8-4AB1-8B4E-25040CB235F6}" type="sibTrans" cxnId="{D0451671-DB0E-4DD8-958A-3016E4B77BD2}">
      <dgm:prSet/>
      <dgm:spPr/>
      <dgm:t>
        <a:bodyPr/>
        <a:lstStyle/>
        <a:p>
          <a:endParaRPr lang="en-US"/>
        </a:p>
      </dgm:t>
    </dgm:pt>
    <dgm:pt modelId="{384FBECC-154D-4F89-AC34-3B23A12A1AB2}" type="pres">
      <dgm:prSet presAssocID="{91D425EB-D60F-4D2A-9DC6-C3BF5FFD3D41}" presName="rootnode" presStyleCnt="0">
        <dgm:presLayoutVars>
          <dgm:chMax/>
          <dgm:chPref/>
          <dgm:dir/>
          <dgm:animLvl val="lvl"/>
        </dgm:presLayoutVars>
      </dgm:prSet>
      <dgm:spPr/>
    </dgm:pt>
    <dgm:pt modelId="{E700D8E2-82D2-44B3-A974-E41E65414831}" type="pres">
      <dgm:prSet presAssocID="{C0E2FB86-7266-40C8-8407-C1EE33E4B695}" presName="composite" presStyleCnt="0"/>
      <dgm:spPr/>
    </dgm:pt>
    <dgm:pt modelId="{08A50E66-473B-448B-ADD2-8666D560CBE1}" type="pres">
      <dgm:prSet presAssocID="{C0E2FB86-7266-40C8-8407-C1EE33E4B695}" presName="bentUpArrow1" presStyleLbl="alignImgPlace1" presStyleIdx="0" presStyleCnt="5" custLinFactNeighborX="7527"/>
      <dgm:spPr/>
    </dgm:pt>
    <dgm:pt modelId="{BBDCCA8A-2B1A-46B4-84BD-D3549DDC40BE}" type="pres">
      <dgm:prSet presAssocID="{C0E2FB86-7266-40C8-8407-C1EE33E4B695}" presName="ParentText" presStyleLbl="node1" presStyleIdx="0" presStyleCnt="6" custScaleX="92204" custLinFactNeighborX="5079" custLinFactNeighborY="-881">
        <dgm:presLayoutVars>
          <dgm:chMax val="1"/>
          <dgm:chPref val="1"/>
          <dgm:bulletEnabled val="1"/>
        </dgm:presLayoutVars>
      </dgm:prSet>
      <dgm:spPr/>
    </dgm:pt>
    <dgm:pt modelId="{3AA13FE3-CE2A-40C6-874D-57F3E7FCA858}" type="pres">
      <dgm:prSet presAssocID="{C0E2FB86-7266-40C8-8407-C1EE33E4B695}" presName="ChildText" presStyleLbl="revTx" presStyleIdx="0" presStyleCnt="5">
        <dgm:presLayoutVars>
          <dgm:chMax val="0"/>
          <dgm:chPref val="0"/>
          <dgm:bulletEnabled val="1"/>
        </dgm:presLayoutVars>
      </dgm:prSet>
      <dgm:spPr/>
    </dgm:pt>
    <dgm:pt modelId="{A8D0C333-52B5-4B2F-89B6-EF9662679C73}" type="pres">
      <dgm:prSet presAssocID="{7215D131-9FC6-4422-92AE-AF92B4AAC28F}" presName="sibTrans" presStyleCnt="0"/>
      <dgm:spPr/>
    </dgm:pt>
    <dgm:pt modelId="{FFB5EA13-B43A-41B5-A36B-BAD8A5279A33}" type="pres">
      <dgm:prSet presAssocID="{85DC36D5-A1B2-4422-85F0-5929C7EB0623}" presName="composite" presStyleCnt="0"/>
      <dgm:spPr/>
    </dgm:pt>
    <dgm:pt modelId="{DD025A47-23CE-4B46-8278-D2811CF3347F}" type="pres">
      <dgm:prSet presAssocID="{85DC36D5-A1B2-4422-85F0-5929C7EB0623}" presName="bentUpArrow1" presStyleLbl="alignImgPlace1" presStyleIdx="1" presStyleCnt="5" custLinFactNeighborY="2142"/>
      <dgm:spPr/>
    </dgm:pt>
    <dgm:pt modelId="{53320F96-FB97-4680-B80F-FA5B364EAAE6}" type="pres">
      <dgm:prSet presAssocID="{85DC36D5-A1B2-4422-85F0-5929C7EB0623}" presName="ParentText" presStyleLbl="node1" presStyleIdx="1" presStyleCnt="6" custLinFactNeighborX="3812">
        <dgm:presLayoutVars>
          <dgm:chMax val="1"/>
          <dgm:chPref val="1"/>
          <dgm:bulletEnabled val="1"/>
        </dgm:presLayoutVars>
      </dgm:prSet>
      <dgm:spPr/>
    </dgm:pt>
    <dgm:pt modelId="{B4D54E35-7704-4196-B695-4BBE0D053C4A}" type="pres">
      <dgm:prSet presAssocID="{85DC36D5-A1B2-4422-85F0-5929C7EB0623}" presName="ChildText" presStyleLbl="revTx" presStyleIdx="1" presStyleCnt="5">
        <dgm:presLayoutVars>
          <dgm:chMax val="0"/>
          <dgm:chPref val="0"/>
          <dgm:bulletEnabled val="1"/>
        </dgm:presLayoutVars>
      </dgm:prSet>
      <dgm:spPr/>
    </dgm:pt>
    <dgm:pt modelId="{6C067C94-245E-4246-AEF1-8F472CF684C3}" type="pres">
      <dgm:prSet presAssocID="{F2D4B06D-D7D7-4FD8-84D9-C9AB4B17EE02}" presName="sibTrans" presStyleCnt="0"/>
      <dgm:spPr/>
    </dgm:pt>
    <dgm:pt modelId="{C5EF3758-3581-4C62-9156-BA1E6CC268E9}" type="pres">
      <dgm:prSet presAssocID="{92943991-A65E-48B7-9300-F08A4E965A9D}" presName="composite" presStyleCnt="0"/>
      <dgm:spPr/>
    </dgm:pt>
    <dgm:pt modelId="{7D84FD14-E5CD-4DC5-9379-77E48DD943A3}" type="pres">
      <dgm:prSet presAssocID="{92943991-A65E-48B7-9300-F08A4E965A9D}" presName="bentUpArrow1" presStyleLbl="alignImgPlace1" presStyleIdx="2" presStyleCnt="5"/>
      <dgm:spPr/>
    </dgm:pt>
    <dgm:pt modelId="{9EF17D69-9F29-421B-8399-6F4B4AAF8F78}" type="pres">
      <dgm:prSet presAssocID="{92943991-A65E-48B7-9300-F08A4E965A9D}" presName="ParentText" presStyleLbl="node1" presStyleIdx="2" presStyleCnt="6" custLinFactNeighborY="-1818">
        <dgm:presLayoutVars>
          <dgm:chMax val="1"/>
          <dgm:chPref val="1"/>
          <dgm:bulletEnabled val="1"/>
        </dgm:presLayoutVars>
      </dgm:prSet>
      <dgm:spPr/>
    </dgm:pt>
    <dgm:pt modelId="{0B0FC846-B6E4-4921-B8C3-2E961033246D}" type="pres">
      <dgm:prSet presAssocID="{92943991-A65E-48B7-9300-F08A4E965A9D}" presName="ChildText" presStyleLbl="revTx" presStyleIdx="2" presStyleCnt="5">
        <dgm:presLayoutVars>
          <dgm:chMax val="0"/>
          <dgm:chPref val="0"/>
          <dgm:bulletEnabled val="1"/>
        </dgm:presLayoutVars>
      </dgm:prSet>
      <dgm:spPr/>
    </dgm:pt>
    <dgm:pt modelId="{9A520C91-D66D-4826-8E23-FAF57B41C8A8}" type="pres">
      <dgm:prSet presAssocID="{4A0C4BA5-E76D-4463-AD26-C9AC2459C23D}" presName="sibTrans" presStyleCnt="0"/>
      <dgm:spPr/>
    </dgm:pt>
    <dgm:pt modelId="{3CFFD153-1E64-43A8-8E99-56235D72FFCB}" type="pres">
      <dgm:prSet presAssocID="{C3E3E72D-2070-42C6-A250-BF97ADD509D6}" presName="composite" presStyleCnt="0"/>
      <dgm:spPr/>
    </dgm:pt>
    <dgm:pt modelId="{E4524A22-D1AA-423B-BC9A-1716153A645A}" type="pres">
      <dgm:prSet presAssocID="{C3E3E72D-2070-42C6-A250-BF97ADD509D6}" presName="bentUpArrow1" presStyleLbl="alignImgPlace1" presStyleIdx="3" presStyleCnt="5" custLinFactX="-16423" custLinFactNeighborX="-100000" custLinFactNeighborY="-16910"/>
      <dgm:spPr/>
    </dgm:pt>
    <dgm:pt modelId="{2671DE56-C90D-47CA-A8B7-93CDF1E99097}" type="pres">
      <dgm:prSet presAssocID="{C3E3E72D-2070-42C6-A250-BF97ADD509D6}" presName="ParentText" presStyleLbl="node1" presStyleIdx="3" presStyleCnt="6" custLinFactNeighborY="-7272">
        <dgm:presLayoutVars>
          <dgm:chMax val="1"/>
          <dgm:chPref val="1"/>
          <dgm:bulletEnabled val="1"/>
        </dgm:presLayoutVars>
      </dgm:prSet>
      <dgm:spPr/>
    </dgm:pt>
    <dgm:pt modelId="{697C57FB-B8E8-40FE-9306-EDC82C254FB0}" type="pres">
      <dgm:prSet presAssocID="{C3E3E72D-2070-42C6-A250-BF97ADD509D6}" presName="ChildText" presStyleLbl="revTx" presStyleIdx="3" presStyleCnt="5">
        <dgm:presLayoutVars>
          <dgm:chMax val="0"/>
          <dgm:chPref val="0"/>
          <dgm:bulletEnabled val="1"/>
        </dgm:presLayoutVars>
      </dgm:prSet>
      <dgm:spPr/>
    </dgm:pt>
    <dgm:pt modelId="{4FDFDCDB-18CD-4819-A9D2-F6993E51A762}" type="pres">
      <dgm:prSet presAssocID="{CADCF6F1-F1C7-4D99-953A-454EB31215D4}" presName="sibTrans" presStyleCnt="0"/>
      <dgm:spPr/>
    </dgm:pt>
    <dgm:pt modelId="{1AD337C9-D112-48FC-B461-FF8356EB3937}" type="pres">
      <dgm:prSet presAssocID="{BFB6221F-8D05-4B17-A40E-DE9CDE0B51DF}" presName="composite" presStyleCnt="0"/>
      <dgm:spPr/>
    </dgm:pt>
    <dgm:pt modelId="{D10BCA1E-A146-4699-81A9-C8356B3DA1A1}" type="pres">
      <dgm:prSet presAssocID="{BFB6221F-8D05-4B17-A40E-DE9CDE0B51DF}" presName="bentUpArrow1" presStyleLbl="alignImgPlace1" presStyleIdx="4" presStyleCnt="5" custLinFactX="-100000" custLinFactNeighborX="-130769" custLinFactNeighborY="-25704"/>
      <dgm:spPr/>
    </dgm:pt>
    <dgm:pt modelId="{A81336AB-C3A9-46E3-BA45-5B48383E6C16}" type="pres">
      <dgm:prSet presAssocID="{BFB6221F-8D05-4B17-A40E-DE9CDE0B51DF}" presName="ParentText" presStyleLbl="node1" presStyleIdx="4" presStyleCnt="6" custLinFactNeighborX="-78083" custLinFactNeighborY="-14544">
        <dgm:presLayoutVars>
          <dgm:chMax val="1"/>
          <dgm:chPref val="1"/>
          <dgm:bulletEnabled val="1"/>
        </dgm:presLayoutVars>
      </dgm:prSet>
      <dgm:spPr/>
    </dgm:pt>
    <dgm:pt modelId="{1908A45B-DB41-4753-8EF7-519E1B1F6382}" type="pres">
      <dgm:prSet presAssocID="{BFB6221F-8D05-4B17-A40E-DE9CDE0B51DF}" presName="ChildText" presStyleLbl="revTx" presStyleIdx="4" presStyleCnt="5">
        <dgm:presLayoutVars>
          <dgm:chMax val="0"/>
          <dgm:chPref val="0"/>
          <dgm:bulletEnabled val="1"/>
        </dgm:presLayoutVars>
      </dgm:prSet>
      <dgm:spPr/>
    </dgm:pt>
    <dgm:pt modelId="{DF493587-71BB-400E-B41E-40E66668C755}" type="pres">
      <dgm:prSet presAssocID="{4AD8752F-5549-4753-A229-8758337F179A}" presName="sibTrans" presStyleCnt="0"/>
      <dgm:spPr/>
    </dgm:pt>
    <dgm:pt modelId="{D26484D2-B037-458E-AB19-3525DE66086B}" type="pres">
      <dgm:prSet presAssocID="{21316E35-CC0D-42FE-B5BE-241327C4F86B}" presName="composite" presStyleCnt="0"/>
      <dgm:spPr/>
    </dgm:pt>
    <dgm:pt modelId="{9F17E2FB-4D98-4ADD-BA69-CC35345704C5}" type="pres">
      <dgm:prSet presAssocID="{21316E35-CC0D-42FE-B5BE-241327C4F86B}" presName="ParentText" presStyleLbl="node1" presStyleIdx="5" presStyleCnt="6" custLinFactX="-56686" custLinFactNeighborX="-100000" custLinFactNeighborY="-20935">
        <dgm:presLayoutVars>
          <dgm:chMax val="1"/>
          <dgm:chPref val="1"/>
          <dgm:bulletEnabled val="1"/>
        </dgm:presLayoutVars>
      </dgm:prSet>
      <dgm:spPr/>
    </dgm:pt>
  </dgm:ptLst>
  <dgm:cxnLst>
    <dgm:cxn modelId="{AF46EA0B-EC51-46C4-AE79-04DC853B6306}" type="presOf" srcId="{BFB6221F-8D05-4B17-A40E-DE9CDE0B51DF}" destId="{A81336AB-C3A9-46E3-BA45-5B48383E6C16}" srcOrd="0" destOrd="0" presId="urn:microsoft.com/office/officeart/2005/8/layout/StepDownProcess"/>
    <dgm:cxn modelId="{FE233C10-B14E-4668-9F04-56E07048EAAD}" type="presOf" srcId="{91D425EB-D60F-4D2A-9DC6-C3BF5FFD3D41}" destId="{384FBECC-154D-4F89-AC34-3B23A12A1AB2}" srcOrd="0" destOrd="0" presId="urn:microsoft.com/office/officeart/2005/8/layout/StepDownProcess"/>
    <dgm:cxn modelId="{A78AD11A-E879-48F1-BC2E-CA3D6C50FF74}" srcId="{91D425EB-D60F-4D2A-9DC6-C3BF5FFD3D41}" destId="{BFB6221F-8D05-4B17-A40E-DE9CDE0B51DF}" srcOrd="4" destOrd="0" parTransId="{36408BA3-544C-4ED1-A4C8-2E3ACCC9751D}" sibTransId="{4AD8752F-5549-4753-A229-8758337F179A}"/>
    <dgm:cxn modelId="{C1DB8034-51C0-4F2F-A13A-99433FA3800D}" type="presOf" srcId="{21316E35-CC0D-42FE-B5BE-241327C4F86B}" destId="{9F17E2FB-4D98-4ADD-BA69-CC35345704C5}" srcOrd="0" destOrd="0" presId="urn:microsoft.com/office/officeart/2005/8/layout/StepDownProcess"/>
    <dgm:cxn modelId="{C000215D-D40B-4BA5-A5A9-489AFD791A19}" type="presOf" srcId="{C0E2FB86-7266-40C8-8407-C1EE33E4B695}" destId="{BBDCCA8A-2B1A-46B4-84BD-D3549DDC40BE}" srcOrd="0" destOrd="0" presId="urn:microsoft.com/office/officeart/2005/8/layout/StepDownProcess"/>
    <dgm:cxn modelId="{B7354166-38CF-4164-A764-DAA61802C126}" srcId="{91D425EB-D60F-4D2A-9DC6-C3BF5FFD3D41}" destId="{C3E3E72D-2070-42C6-A250-BF97ADD509D6}" srcOrd="3" destOrd="0" parTransId="{70320642-B2C1-4984-A740-AEFFD73DB34F}" sibTransId="{CADCF6F1-F1C7-4D99-953A-454EB31215D4}"/>
    <dgm:cxn modelId="{E6A4374C-F61D-455B-BFC5-18F0A9450EEC}" type="presOf" srcId="{C3E3E72D-2070-42C6-A250-BF97ADD509D6}" destId="{2671DE56-C90D-47CA-A8B7-93CDF1E99097}" srcOrd="0" destOrd="0" presId="urn:microsoft.com/office/officeart/2005/8/layout/StepDownProcess"/>
    <dgm:cxn modelId="{D0451671-DB0E-4DD8-958A-3016E4B77BD2}" srcId="{91D425EB-D60F-4D2A-9DC6-C3BF5FFD3D41}" destId="{21316E35-CC0D-42FE-B5BE-241327C4F86B}" srcOrd="5" destOrd="0" parTransId="{957B0804-32CA-4C4D-A088-C754C0838C04}" sibTransId="{1DC6A213-0BA8-4AB1-8B4E-25040CB235F6}"/>
    <dgm:cxn modelId="{C5420858-124D-48D4-95E1-F65E0686AEAF}" type="presOf" srcId="{92943991-A65E-48B7-9300-F08A4E965A9D}" destId="{9EF17D69-9F29-421B-8399-6F4B4AAF8F78}" srcOrd="0" destOrd="0" presId="urn:microsoft.com/office/officeart/2005/8/layout/StepDownProcess"/>
    <dgm:cxn modelId="{1C910691-DE30-4735-9158-AC2B984F1E24}" srcId="{91D425EB-D60F-4D2A-9DC6-C3BF5FFD3D41}" destId="{85DC36D5-A1B2-4422-85F0-5929C7EB0623}" srcOrd="1" destOrd="0" parTransId="{3EAC4FD5-C721-438C-B414-094FE55DA478}" sibTransId="{F2D4B06D-D7D7-4FD8-84D9-C9AB4B17EE02}"/>
    <dgm:cxn modelId="{3372E4A2-ED5E-4FF8-8C9F-A51B57575604}" type="presOf" srcId="{85DC36D5-A1B2-4422-85F0-5929C7EB0623}" destId="{53320F96-FB97-4680-B80F-FA5B364EAAE6}" srcOrd="0" destOrd="0" presId="urn:microsoft.com/office/officeart/2005/8/layout/StepDownProcess"/>
    <dgm:cxn modelId="{0CF755CB-8C26-4A82-BC10-7477274B8927}" srcId="{91D425EB-D60F-4D2A-9DC6-C3BF5FFD3D41}" destId="{C0E2FB86-7266-40C8-8407-C1EE33E4B695}" srcOrd="0" destOrd="0" parTransId="{9A04100B-3213-4026-B338-D2729DA92B30}" sibTransId="{7215D131-9FC6-4422-92AE-AF92B4AAC28F}"/>
    <dgm:cxn modelId="{91EE1FCE-EFB7-4721-B5CB-70BDC30B686D}" srcId="{91D425EB-D60F-4D2A-9DC6-C3BF5FFD3D41}" destId="{92943991-A65E-48B7-9300-F08A4E965A9D}" srcOrd="2" destOrd="0" parTransId="{862A32EF-AF98-4724-9B98-BDE516EECE93}" sibTransId="{4A0C4BA5-E76D-4463-AD26-C9AC2459C23D}"/>
    <dgm:cxn modelId="{5B8F5747-FC34-491A-8FE1-C54740C16FD1}" type="presParOf" srcId="{384FBECC-154D-4F89-AC34-3B23A12A1AB2}" destId="{E700D8E2-82D2-44B3-A974-E41E65414831}" srcOrd="0" destOrd="0" presId="urn:microsoft.com/office/officeart/2005/8/layout/StepDownProcess"/>
    <dgm:cxn modelId="{43B7998D-A3FE-4811-BB8F-CF41F98D3E77}" type="presParOf" srcId="{E700D8E2-82D2-44B3-A974-E41E65414831}" destId="{08A50E66-473B-448B-ADD2-8666D560CBE1}" srcOrd="0" destOrd="0" presId="urn:microsoft.com/office/officeart/2005/8/layout/StepDownProcess"/>
    <dgm:cxn modelId="{88D05E97-8F56-4E92-9DCD-7D475F14FDCC}" type="presParOf" srcId="{E700D8E2-82D2-44B3-A974-E41E65414831}" destId="{BBDCCA8A-2B1A-46B4-84BD-D3549DDC40BE}" srcOrd="1" destOrd="0" presId="urn:microsoft.com/office/officeart/2005/8/layout/StepDownProcess"/>
    <dgm:cxn modelId="{9DB6BC24-D3AE-4BE1-89BE-9F35694182DE}" type="presParOf" srcId="{E700D8E2-82D2-44B3-A974-E41E65414831}" destId="{3AA13FE3-CE2A-40C6-874D-57F3E7FCA858}" srcOrd="2" destOrd="0" presId="urn:microsoft.com/office/officeart/2005/8/layout/StepDownProcess"/>
    <dgm:cxn modelId="{5193A1EC-FD4B-4854-83A5-BC4AD6712BEA}" type="presParOf" srcId="{384FBECC-154D-4F89-AC34-3B23A12A1AB2}" destId="{A8D0C333-52B5-4B2F-89B6-EF9662679C73}" srcOrd="1" destOrd="0" presId="urn:microsoft.com/office/officeart/2005/8/layout/StepDownProcess"/>
    <dgm:cxn modelId="{1CE44ABA-5465-4E42-B814-6CEEBAA73977}" type="presParOf" srcId="{384FBECC-154D-4F89-AC34-3B23A12A1AB2}" destId="{FFB5EA13-B43A-41B5-A36B-BAD8A5279A33}" srcOrd="2" destOrd="0" presId="urn:microsoft.com/office/officeart/2005/8/layout/StepDownProcess"/>
    <dgm:cxn modelId="{1341046E-1298-472C-9D87-42D584AFD627}" type="presParOf" srcId="{FFB5EA13-B43A-41B5-A36B-BAD8A5279A33}" destId="{DD025A47-23CE-4B46-8278-D2811CF3347F}" srcOrd="0" destOrd="0" presId="urn:microsoft.com/office/officeart/2005/8/layout/StepDownProcess"/>
    <dgm:cxn modelId="{9CD63A40-F95B-419B-8E3C-2313E41FFBD6}" type="presParOf" srcId="{FFB5EA13-B43A-41B5-A36B-BAD8A5279A33}" destId="{53320F96-FB97-4680-B80F-FA5B364EAAE6}" srcOrd="1" destOrd="0" presId="urn:microsoft.com/office/officeart/2005/8/layout/StepDownProcess"/>
    <dgm:cxn modelId="{013AB780-7FBB-4843-925E-94C059B0297E}" type="presParOf" srcId="{FFB5EA13-B43A-41B5-A36B-BAD8A5279A33}" destId="{B4D54E35-7704-4196-B695-4BBE0D053C4A}" srcOrd="2" destOrd="0" presId="urn:microsoft.com/office/officeart/2005/8/layout/StepDownProcess"/>
    <dgm:cxn modelId="{5531D89E-7FC5-4845-8D3C-F23B5B869139}" type="presParOf" srcId="{384FBECC-154D-4F89-AC34-3B23A12A1AB2}" destId="{6C067C94-245E-4246-AEF1-8F472CF684C3}" srcOrd="3" destOrd="0" presId="urn:microsoft.com/office/officeart/2005/8/layout/StepDownProcess"/>
    <dgm:cxn modelId="{CD358249-1B6B-459B-B4D4-070BA84C0BD5}" type="presParOf" srcId="{384FBECC-154D-4F89-AC34-3B23A12A1AB2}" destId="{C5EF3758-3581-4C62-9156-BA1E6CC268E9}" srcOrd="4" destOrd="0" presId="urn:microsoft.com/office/officeart/2005/8/layout/StepDownProcess"/>
    <dgm:cxn modelId="{821A67A0-69DB-4F61-8E00-DE114F3F684B}" type="presParOf" srcId="{C5EF3758-3581-4C62-9156-BA1E6CC268E9}" destId="{7D84FD14-E5CD-4DC5-9379-77E48DD943A3}" srcOrd="0" destOrd="0" presId="urn:microsoft.com/office/officeart/2005/8/layout/StepDownProcess"/>
    <dgm:cxn modelId="{1CD26AC3-88E5-4705-AD0F-ACB1B7C51077}" type="presParOf" srcId="{C5EF3758-3581-4C62-9156-BA1E6CC268E9}" destId="{9EF17D69-9F29-421B-8399-6F4B4AAF8F78}" srcOrd="1" destOrd="0" presId="urn:microsoft.com/office/officeart/2005/8/layout/StepDownProcess"/>
    <dgm:cxn modelId="{B3045B87-A6FB-49EB-9436-FD2F0778A076}" type="presParOf" srcId="{C5EF3758-3581-4C62-9156-BA1E6CC268E9}" destId="{0B0FC846-B6E4-4921-B8C3-2E961033246D}" srcOrd="2" destOrd="0" presId="urn:microsoft.com/office/officeart/2005/8/layout/StepDownProcess"/>
    <dgm:cxn modelId="{8BD26E1F-7C12-4303-BB7B-DF22AA9F24B6}" type="presParOf" srcId="{384FBECC-154D-4F89-AC34-3B23A12A1AB2}" destId="{9A520C91-D66D-4826-8E23-FAF57B41C8A8}" srcOrd="5" destOrd="0" presId="urn:microsoft.com/office/officeart/2005/8/layout/StepDownProcess"/>
    <dgm:cxn modelId="{3B852DC6-5C25-4860-B9CD-B4F38B012293}" type="presParOf" srcId="{384FBECC-154D-4F89-AC34-3B23A12A1AB2}" destId="{3CFFD153-1E64-43A8-8E99-56235D72FFCB}" srcOrd="6" destOrd="0" presId="urn:microsoft.com/office/officeart/2005/8/layout/StepDownProcess"/>
    <dgm:cxn modelId="{D4BB312D-5483-40B9-8A89-D7245CC63ABB}" type="presParOf" srcId="{3CFFD153-1E64-43A8-8E99-56235D72FFCB}" destId="{E4524A22-D1AA-423B-BC9A-1716153A645A}" srcOrd="0" destOrd="0" presId="urn:microsoft.com/office/officeart/2005/8/layout/StepDownProcess"/>
    <dgm:cxn modelId="{B69E665D-4444-4F25-AB7D-953888727A60}" type="presParOf" srcId="{3CFFD153-1E64-43A8-8E99-56235D72FFCB}" destId="{2671DE56-C90D-47CA-A8B7-93CDF1E99097}" srcOrd="1" destOrd="0" presId="urn:microsoft.com/office/officeart/2005/8/layout/StepDownProcess"/>
    <dgm:cxn modelId="{26A39D49-AC45-487A-A851-602DF9259A44}" type="presParOf" srcId="{3CFFD153-1E64-43A8-8E99-56235D72FFCB}" destId="{697C57FB-B8E8-40FE-9306-EDC82C254FB0}" srcOrd="2" destOrd="0" presId="urn:microsoft.com/office/officeart/2005/8/layout/StepDownProcess"/>
    <dgm:cxn modelId="{4DC8A06D-D2C0-42CF-B043-F06A08A72E25}" type="presParOf" srcId="{384FBECC-154D-4F89-AC34-3B23A12A1AB2}" destId="{4FDFDCDB-18CD-4819-A9D2-F6993E51A762}" srcOrd="7" destOrd="0" presId="urn:microsoft.com/office/officeart/2005/8/layout/StepDownProcess"/>
    <dgm:cxn modelId="{A4DA3FE2-8244-46C0-A0FA-D69D16EC237F}" type="presParOf" srcId="{384FBECC-154D-4F89-AC34-3B23A12A1AB2}" destId="{1AD337C9-D112-48FC-B461-FF8356EB3937}" srcOrd="8" destOrd="0" presId="urn:microsoft.com/office/officeart/2005/8/layout/StepDownProcess"/>
    <dgm:cxn modelId="{A4FD8C2B-E3D1-4DFB-9343-F8FEDCE2364A}" type="presParOf" srcId="{1AD337C9-D112-48FC-B461-FF8356EB3937}" destId="{D10BCA1E-A146-4699-81A9-C8356B3DA1A1}" srcOrd="0" destOrd="0" presId="urn:microsoft.com/office/officeart/2005/8/layout/StepDownProcess"/>
    <dgm:cxn modelId="{CC3D4316-83FD-460C-8945-8A791636AC46}" type="presParOf" srcId="{1AD337C9-D112-48FC-B461-FF8356EB3937}" destId="{A81336AB-C3A9-46E3-BA45-5B48383E6C16}" srcOrd="1" destOrd="0" presId="urn:microsoft.com/office/officeart/2005/8/layout/StepDownProcess"/>
    <dgm:cxn modelId="{CD80AEF8-4743-45DD-B8EC-5505F74C309B}" type="presParOf" srcId="{1AD337C9-D112-48FC-B461-FF8356EB3937}" destId="{1908A45B-DB41-4753-8EF7-519E1B1F6382}" srcOrd="2" destOrd="0" presId="urn:microsoft.com/office/officeart/2005/8/layout/StepDownProcess"/>
    <dgm:cxn modelId="{05A0CAF0-2595-4C76-A9F4-F03B8CCE142A}" type="presParOf" srcId="{384FBECC-154D-4F89-AC34-3B23A12A1AB2}" destId="{DF493587-71BB-400E-B41E-40E66668C755}" srcOrd="9" destOrd="0" presId="urn:microsoft.com/office/officeart/2005/8/layout/StepDownProcess"/>
    <dgm:cxn modelId="{B61BA88E-B2DF-4517-A86C-EDEEFCF8CCCE}" type="presParOf" srcId="{384FBECC-154D-4F89-AC34-3B23A12A1AB2}" destId="{D26484D2-B037-458E-AB19-3525DE66086B}" srcOrd="10" destOrd="0" presId="urn:microsoft.com/office/officeart/2005/8/layout/StepDownProcess"/>
    <dgm:cxn modelId="{BCC1163E-C0F8-4A1B-8EF4-B49C6E409C18}" type="presParOf" srcId="{D26484D2-B037-458E-AB19-3525DE66086B}" destId="{9F17E2FB-4D98-4ADD-BA69-CC35345704C5}"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50E66-473B-448B-ADD2-8666D560CBE1}">
      <dsp:nvSpPr>
        <dsp:cNvPr id="0" name=""/>
        <dsp:cNvSpPr/>
      </dsp:nvSpPr>
      <dsp:spPr>
        <a:xfrm rot="5400000">
          <a:off x="775125" y="551026"/>
          <a:ext cx="474309" cy="53998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DCCA8A-2B1A-46B4-84BD-D3549DDC40BE}">
      <dsp:nvSpPr>
        <dsp:cNvPr id="0" name=""/>
        <dsp:cNvSpPr/>
      </dsp:nvSpPr>
      <dsp:spPr>
        <a:xfrm>
          <a:off x="680495" y="20320"/>
          <a:ext cx="736210" cy="55889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frame </a:t>
          </a:r>
        </a:p>
        <a:p>
          <a:pPr marL="0" lvl="0" indent="0" algn="ctr" defTabSz="533400">
            <a:lnSpc>
              <a:spcPct val="90000"/>
            </a:lnSpc>
            <a:spcBef>
              <a:spcPct val="0"/>
            </a:spcBef>
            <a:spcAft>
              <a:spcPct val="35000"/>
            </a:spcAft>
            <a:buNone/>
          </a:pPr>
          <a:r>
            <a:rPr lang="en-US" sz="1200" kern="1200" dirty="0"/>
            <a:t>w0</a:t>
          </a:r>
        </a:p>
      </dsp:txBody>
      <dsp:txXfrm>
        <a:off x="707783" y="47608"/>
        <a:ext cx="681634" cy="504319"/>
      </dsp:txXfrm>
    </dsp:sp>
    <dsp:sp modelId="{3AA13FE3-CE2A-40C6-874D-57F3E7FCA858}">
      <dsp:nvSpPr>
        <dsp:cNvPr id="0" name=""/>
        <dsp:cNvSpPr/>
      </dsp:nvSpPr>
      <dsp:spPr>
        <a:xfrm>
          <a:off x="1407276" y="78547"/>
          <a:ext cx="580722" cy="451723"/>
        </a:xfrm>
        <a:prstGeom prst="rect">
          <a:avLst/>
        </a:prstGeom>
        <a:noFill/>
        <a:ln>
          <a:noFill/>
        </a:ln>
        <a:effectLst/>
      </dsp:spPr>
      <dsp:style>
        <a:lnRef idx="0">
          <a:scrgbClr r="0" g="0" b="0"/>
        </a:lnRef>
        <a:fillRef idx="0">
          <a:scrgbClr r="0" g="0" b="0"/>
        </a:fillRef>
        <a:effectRef idx="0">
          <a:scrgbClr r="0" g="0" b="0"/>
        </a:effectRef>
        <a:fontRef idx="minor"/>
      </dsp:style>
    </dsp:sp>
    <dsp:sp modelId="{DD025A47-23CE-4B46-8278-D2811CF3347F}">
      <dsp:nvSpPr>
        <dsp:cNvPr id="0" name=""/>
        <dsp:cNvSpPr/>
      </dsp:nvSpPr>
      <dsp:spPr>
        <a:xfrm rot="5400000">
          <a:off x="1412672" y="1189009"/>
          <a:ext cx="474309" cy="53998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320F96-FB97-4680-B80F-FA5B364EAAE6}">
      <dsp:nvSpPr>
        <dsp:cNvPr id="0" name=""/>
        <dsp:cNvSpPr/>
      </dsp:nvSpPr>
      <dsp:spPr>
        <a:xfrm>
          <a:off x="1317446" y="653067"/>
          <a:ext cx="798458" cy="55889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menubar</a:t>
          </a:r>
          <a:r>
            <a:rPr lang="en-US" sz="1200" kern="1200" dirty="0"/>
            <a:t> </a:t>
          </a:r>
          <a:r>
            <a:rPr lang="en-US" sz="1200" kern="1200" dirty="0" err="1"/>
            <a:t>mn</a:t>
          </a:r>
          <a:endParaRPr lang="en-US" sz="1200" kern="1200" dirty="0"/>
        </a:p>
      </dsp:txBody>
      <dsp:txXfrm>
        <a:off x="1344734" y="680355"/>
        <a:ext cx="743882" cy="504319"/>
      </dsp:txXfrm>
    </dsp:sp>
    <dsp:sp modelId="{B4D54E35-7704-4196-B695-4BBE0D053C4A}">
      <dsp:nvSpPr>
        <dsp:cNvPr id="0" name=""/>
        <dsp:cNvSpPr/>
      </dsp:nvSpPr>
      <dsp:spPr>
        <a:xfrm>
          <a:off x="2085467" y="706371"/>
          <a:ext cx="580722" cy="451723"/>
        </a:xfrm>
        <a:prstGeom prst="rect">
          <a:avLst/>
        </a:prstGeom>
        <a:noFill/>
        <a:ln>
          <a:noFill/>
        </a:ln>
        <a:effectLst/>
      </dsp:spPr>
      <dsp:style>
        <a:lnRef idx="0">
          <a:scrgbClr r="0" g="0" b="0"/>
        </a:lnRef>
        <a:fillRef idx="0">
          <a:scrgbClr r="0" g="0" b="0"/>
        </a:fillRef>
        <a:effectRef idx="0">
          <a:scrgbClr r="0" g="0" b="0"/>
        </a:effectRef>
        <a:fontRef idx="minor"/>
      </dsp:style>
    </dsp:sp>
    <dsp:sp modelId="{7D84FD14-E5CD-4DC5-9379-77E48DD943A3}">
      <dsp:nvSpPr>
        <dsp:cNvPr id="0" name=""/>
        <dsp:cNvSpPr/>
      </dsp:nvSpPr>
      <dsp:spPr>
        <a:xfrm rot="5400000">
          <a:off x="2059740" y="1806673"/>
          <a:ext cx="474309" cy="53998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F17D69-9F29-421B-8399-6F4B4AAF8F78}">
      <dsp:nvSpPr>
        <dsp:cNvPr id="0" name=""/>
        <dsp:cNvSpPr/>
      </dsp:nvSpPr>
      <dsp:spPr>
        <a:xfrm>
          <a:off x="1934076" y="1270730"/>
          <a:ext cx="798458" cy="55889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menu jigsaw</a:t>
          </a:r>
        </a:p>
      </dsp:txBody>
      <dsp:txXfrm>
        <a:off x="1961364" y="1298018"/>
        <a:ext cx="743882" cy="504319"/>
      </dsp:txXfrm>
    </dsp:sp>
    <dsp:sp modelId="{0B0FC846-B6E4-4921-B8C3-2E961033246D}">
      <dsp:nvSpPr>
        <dsp:cNvPr id="0" name=""/>
        <dsp:cNvSpPr/>
      </dsp:nvSpPr>
      <dsp:spPr>
        <a:xfrm>
          <a:off x="2732535" y="1334194"/>
          <a:ext cx="580722" cy="451723"/>
        </a:xfrm>
        <a:prstGeom prst="rect">
          <a:avLst/>
        </a:prstGeom>
        <a:noFill/>
        <a:ln>
          <a:noFill/>
        </a:ln>
        <a:effectLst/>
      </dsp:spPr>
      <dsp:style>
        <a:lnRef idx="0">
          <a:scrgbClr r="0" g="0" b="0"/>
        </a:lnRef>
        <a:fillRef idx="0">
          <a:scrgbClr r="0" g="0" b="0"/>
        </a:fillRef>
        <a:effectRef idx="0">
          <a:scrgbClr r="0" g="0" b="0"/>
        </a:effectRef>
        <a:fontRef idx="minor"/>
      </dsp:style>
    </dsp:sp>
    <dsp:sp modelId="{E4524A22-D1AA-423B-BC9A-1716153A645A}">
      <dsp:nvSpPr>
        <dsp:cNvPr id="0" name=""/>
        <dsp:cNvSpPr/>
      </dsp:nvSpPr>
      <dsp:spPr>
        <a:xfrm rot="5400000">
          <a:off x="2078140" y="2354291"/>
          <a:ext cx="474309" cy="53998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71DE56-C90D-47CA-A8B7-93CDF1E99097}">
      <dsp:nvSpPr>
        <dsp:cNvPr id="0" name=""/>
        <dsp:cNvSpPr/>
      </dsp:nvSpPr>
      <dsp:spPr>
        <a:xfrm>
          <a:off x="2581144" y="1868072"/>
          <a:ext cx="798458" cy="55889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menu item</a:t>
          </a:r>
        </a:p>
      </dsp:txBody>
      <dsp:txXfrm>
        <a:off x="2608432" y="1895360"/>
        <a:ext cx="743882" cy="504319"/>
      </dsp:txXfrm>
    </dsp:sp>
    <dsp:sp modelId="{697C57FB-B8E8-40FE-9306-EDC82C254FB0}">
      <dsp:nvSpPr>
        <dsp:cNvPr id="0" name=""/>
        <dsp:cNvSpPr/>
      </dsp:nvSpPr>
      <dsp:spPr>
        <a:xfrm>
          <a:off x="3379603" y="1962018"/>
          <a:ext cx="580722" cy="451723"/>
        </a:xfrm>
        <a:prstGeom prst="rect">
          <a:avLst/>
        </a:prstGeom>
        <a:noFill/>
        <a:ln>
          <a:noFill/>
        </a:ln>
        <a:effectLst/>
      </dsp:spPr>
      <dsp:style>
        <a:lnRef idx="0">
          <a:scrgbClr r="0" g="0" b="0"/>
        </a:lnRef>
        <a:fillRef idx="0">
          <a:scrgbClr r="0" g="0" b="0"/>
        </a:fillRef>
        <a:effectRef idx="0">
          <a:scrgbClr r="0" g="0" b="0"/>
        </a:effectRef>
        <a:fontRef idx="minor"/>
      </dsp:style>
    </dsp:sp>
    <dsp:sp modelId="{D10BCA1E-A146-4699-81A9-C8356B3DA1A1}">
      <dsp:nvSpPr>
        <dsp:cNvPr id="0" name=""/>
        <dsp:cNvSpPr/>
      </dsp:nvSpPr>
      <dsp:spPr>
        <a:xfrm rot="5400000">
          <a:off x="2107757" y="2940404"/>
          <a:ext cx="474309" cy="53998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1336AB-C3A9-46E3-BA45-5B48383E6C16}">
      <dsp:nvSpPr>
        <dsp:cNvPr id="0" name=""/>
        <dsp:cNvSpPr/>
      </dsp:nvSpPr>
      <dsp:spPr>
        <a:xfrm>
          <a:off x="2604751" y="2455253"/>
          <a:ext cx="798458" cy="55889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symbol</a:t>
          </a:r>
        </a:p>
      </dsp:txBody>
      <dsp:txXfrm>
        <a:off x="2632039" y="2482541"/>
        <a:ext cx="743882" cy="504319"/>
      </dsp:txXfrm>
    </dsp:sp>
    <dsp:sp modelId="{1908A45B-DB41-4753-8EF7-519E1B1F6382}">
      <dsp:nvSpPr>
        <dsp:cNvPr id="0" name=""/>
        <dsp:cNvSpPr/>
      </dsp:nvSpPr>
      <dsp:spPr>
        <a:xfrm>
          <a:off x="4026670" y="2589842"/>
          <a:ext cx="580722" cy="451723"/>
        </a:xfrm>
        <a:prstGeom prst="rect">
          <a:avLst/>
        </a:prstGeom>
        <a:noFill/>
        <a:ln>
          <a:noFill/>
        </a:ln>
        <a:effectLst/>
      </dsp:spPr>
      <dsp:style>
        <a:lnRef idx="0">
          <a:scrgbClr r="0" g="0" b="0"/>
        </a:lnRef>
        <a:fillRef idx="0">
          <a:scrgbClr r="0" g="0" b="0"/>
        </a:fillRef>
        <a:effectRef idx="0">
          <a:scrgbClr r="0" g="0" b="0"/>
        </a:effectRef>
        <a:fontRef idx="minor"/>
      </dsp:style>
    </dsp:sp>
    <dsp:sp modelId="{9F17E2FB-4D98-4ADD-BA69-CC35345704C5}">
      <dsp:nvSpPr>
        <dsp:cNvPr id="0" name=""/>
        <dsp:cNvSpPr/>
      </dsp:nvSpPr>
      <dsp:spPr>
        <a:xfrm>
          <a:off x="2624206" y="3047358"/>
          <a:ext cx="798458" cy="55889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macro</a:t>
          </a:r>
        </a:p>
      </dsp:txBody>
      <dsp:txXfrm>
        <a:off x="2651494" y="3074646"/>
        <a:ext cx="743882" cy="50431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26.xml"/><Relationship Id="rId1" Type="http://schemas.openxmlformats.org/officeDocument/2006/relationships/customXml" Target="../../customXml/item3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1.xml"/><Relationship Id="rId1" Type="http://schemas.openxmlformats.org/officeDocument/2006/relationships/customXml" Target="../../customXml/item34.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xml"/><Relationship Id="rId1" Type="http://schemas.openxmlformats.org/officeDocument/2006/relationships/customXml" Target="../../customXml/item132.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9.xml"/><Relationship Id="rId1" Type="http://schemas.openxmlformats.org/officeDocument/2006/relationships/customXml" Target="../../customXml/item100.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xml"/><Relationship Id="rId1" Type="http://schemas.openxmlformats.org/officeDocument/2006/relationships/customXml" Target="../../customXml/item112.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7.xml"/><Relationship Id="rId1" Type="http://schemas.openxmlformats.org/officeDocument/2006/relationships/customXml" Target="../../customXml/item41.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0.xml"/><Relationship Id="rId1" Type="http://schemas.openxmlformats.org/officeDocument/2006/relationships/customXml" Target="../../customXml/item38.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5.xml"/><Relationship Id="rId1" Type="http://schemas.openxmlformats.org/officeDocument/2006/relationships/customXml" Target="../../customXml/item140.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xml"/><Relationship Id="rId1" Type="http://schemas.openxmlformats.org/officeDocument/2006/relationships/customXml" Target="../../customXml/item148.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5.xml"/><Relationship Id="rId1" Type="http://schemas.openxmlformats.org/officeDocument/2006/relationships/customXml" Target="../../customXml/item115.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4.xml"/><Relationship Id="rId1" Type="http://schemas.openxmlformats.org/officeDocument/2006/relationships/customXml" Target="../../customXml/item95.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7.xml"/><Relationship Id="rId1" Type="http://schemas.openxmlformats.org/officeDocument/2006/relationships/customXml" Target="../../customXml/item111.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xml"/><Relationship Id="rId1" Type="http://schemas.openxmlformats.org/officeDocument/2006/relationships/customXml" Target="../../customXml/item88.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6.xml"/><Relationship Id="rId1" Type="http://schemas.openxmlformats.org/officeDocument/2006/relationships/customXml" Target="../../customXml/item23.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4.xml"/><Relationship Id="rId1" Type="http://schemas.openxmlformats.org/officeDocument/2006/relationships/customXml" Target="../../customXml/item135.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9.xml"/><Relationship Id="rId1" Type="http://schemas.openxmlformats.org/officeDocument/2006/relationships/customXml" Target="../../customXml/item35.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6.xml"/><Relationship Id="rId1" Type="http://schemas.openxmlformats.org/officeDocument/2006/relationships/customXml" Target="../../customXml/item12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9.xml"/><Relationship Id="rId1" Type="http://schemas.openxmlformats.org/officeDocument/2006/relationships/customXml" Target="../../customXml/item68.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6.xml"/><Relationship Id="rId1" Type="http://schemas.openxmlformats.org/officeDocument/2006/relationships/customXml" Target="../../customXml/item139.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2.xml"/><Relationship Id="rId7" Type="http://schemas.openxmlformats.org/officeDocument/2006/relationships/diagramColors" Target="../diagrams/colors1.xml"/><Relationship Id="rId2" Type="http://schemas.openxmlformats.org/officeDocument/2006/relationships/customXml" Target="../../customXml/item109.xml"/><Relationship Id="rId1" Type="http://schemas.openxmlformats.org/officeDocument/2006/relationships/customXml" Target="../../customXml/item3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xml"/><Relationship Id="rId1" Type="http://schemas.openxmlformats.org/officeDocument/2006/relationships/customXml" Target="../../customXml/item98.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3.xml"/><Relationship Id="rId1" Type="http://schemas.openxmlformats.org/officeDocument/2006/relationships/customXml" Target="../../customXml/item131.xml"/><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1.xml"/><Relationship Id="rId1" Type="http://schemas.openxmlformats.org/officeDocument/2006/relationships/customXml" Target="../../customXml/item9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6.xml"/><Relationship Id="rId1" Type="http://schemas.openxmlformats.org/officeDocument/2006/relationships/customXml" Target="../../customXml/item56.xml"/><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9.xml"/><Relationship Id="rId1" Type="http://schemas.openxmlformats.org/officeDocument/2006/relationships/customXml" Target="../../customXml/item90.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1.xml"/><Relationship Id="rId1" Type="http://schemas.openxmlformats.org/officeDocument/2006/relationships/customXml" Target="../../customXml/item17.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4.xml"/><Relationship Id="rId1" Type="http://schemas.openxmlformats.org/officeDocument/2006/relationships/customXml" Target="../../customXml/item58.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8.xml"/><Relationship Id="rId1" Type="http://schemas.openxmlformats.org/officeDocument/2006/relationships/customXml" Target="../../customXml/item26.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4.xml"/><Relationship Id="rId1" Type="http://schemas.openxmlformats.org/officeDocument/2006/relationships/customXml" Target="../../customXml/item87.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5.xml"/><Relationship Id="rId1" Type="http://schemas.openxmlformats.org/officeDocument/2006/relationships/customXml" Target="../../customXml/item19.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1.xml"/><Relationship Id="rId1" Type="http://schemas.openxmlformats.org/officeDocument/2006/relationships/customXml" Target="../../customXml/item113.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6.xml"/><Relationship Id="rId1" Type="http://schemas.openxmlformats.org/officeDocument/2006/relationships/customXml" Target="../../customXml/item42.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7.xml"/><Relationship Id="rId1" Type="http://schemas.openxmlformats.org/officeDocument/2006/relationships/customXml" Target="../../customXml/item7.xml"/><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5.xml"/><Relationship Id="rId1" Type="http://schemas.openxmlformats.org/officeDocument/2006/relationships/customXml" Target="../../customXml/item11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1.xml"/><Relationship Id="rId1" Type="http://schemas.openxmlformats.org/officeDocument/2006/relationships/customXml" Target="../../customXml/item60.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2.xml"/><Relationship Id="rId1" Type="http://schemas.openxmlformats.org/officeDocument/2006/relationships/customXml" Target="../../customXml/item86.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6.xml"/><Relationship Id="rId1" Type="http://schemas.openxmlformats.org/officeDocument/2006/relationships/customXml" Target="../../customXml/item11.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5.xml"/><Relationship Id="rId1" Type="http://schemas.openxmlformats.org/officeDocument/2006/relationships/customXml" Target="../../customXml/item134.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3.xml"/><Relationship Id="rId1" Type="http://schemas.openxmlformats.org/officeDocument/2006/relationships/customXml" Target="../../customXml/item14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0.xml"/><Relationship Id="rId1" Type="http://schemas.openxmlformats.org/officeDocument/2006/relationships/customXml" Target="../../customXml/item114.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2.xml"/><Relationship Id="rId1" Type="http://schemas.openxmlformats.org/officeDocument/2006/relationships/customXml" Target="../../customXml/item31.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8.xml"/><Relationship Id="rId1" Type="http://schemas.openxmlformats.org/officeDocument/2006/relationships/customXml" Target="../../customXml/item12.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0.xml"/><Relationship Id="rId1" Type="http://schemas.openxmlformats.org/officeDocument/2006/relationships/customXml" Target="../../customXml/item14.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5.xml"/><Relationship Id="rId1" Type="http://schemas.openxmlformats.org/officeDocument/2006/relationships/customXml" Target="../../customXml/item6.xml"/><Relationship Id="rId4"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6.xml"/><Relationship Id="rId1" Type="http://schemas.openxmlformats.org/officeDocument/2006/relationships/customXml" Target="../../customXml/item43.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xml"/><Relationship Id="rId1" Type="http://schemas.openxmlformats.org/officeDocument/2006/relationships/customXml" Target="../../customXml/item97.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5.xml"/><Relationship Id="rId1" Type="http://schemas.openxmlformats.org/officeDocument/2006/relationships/customXml" Target="../../customXml/item82.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7.xml"/><Relationship Id="rId1" Type="http://schemas.openxmlformats.org/officeDocument/2006/relationships/customXml" Target="../../customXml/item65.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0.xml"/><Relationship Id="rId1" Type="http://schemas.openxmlformats.org/officeDocument/2006/relationships/customXml" Target="../../customXml/item70.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1.xml"/><Relationship Id="rId1" Type="http://schemas.openxmlformats.org/officeDocument/2006/relationships/customXml" Target="../../customXml/item138.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7.xml"/><Relationship Id="rId1" Type="http://schemas.openxmlformats.org/officeDocument/2006/relationships/customXml" Target="../../customXml/item137.xml"/><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8.xml"/><Relationship Id="rId1" Type="http://schemas.openxmlformats.org/officeDocument/2006/relationships/customXml" Target="../../customXml/item94.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2.xml"/><Relationship Id="rId1" Type="http://schemas.openxmlformats.org/officeDocument/2006/relationships/customXml" Target="../../customXml/item77.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3.xml"/><Relationship Id="rId1" Type="http://schemas.openxmlformats.org/officeDocument/2006/relationships/customXml" Target="../../customXml/item2.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3.xml"/><Relationship Id="rId1" Type="http://schemas.openxmlformats.org/officeDocument/2006/relationships/customXml" Target="../../customXml/item33.xml"/><Relationship Id="rId4" Type="http://schemas.openxmlformats.org/officeDocument/2006/relationships/image" Target="../media/image43.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6.xml"/><Relationship Id="rId1" Type="http://schemas.openxmlformats.org/officeDocument/2006/relationships/customXml" Target="../../customXml/item124.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0.xml"/><Relationship Id="rId1" Type="http://schemas.openxmlformats.org/officeDocument/2006/relationships/customXml" Target="../../customXml/item91.xml"/><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9.xml"/><Relationship Id="rId1" Type="http://schemas.openxmlformats.org/officeDocument/2006/relationships/customXml" Target="../../customXml/item3.xml"/><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0.xml"/><Relationship Id="rId1" Type="http://schemas.openxmlformats.org/officeDocument/2006/relationships/customXml" Target="../../customXml/item54.xml"/><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5.xml"/><Relationship Id="rId1" Type="http://schemas.openxmlformats.org/officeDocument/2006/relationships/customXml" Target="../../customXml/item129.xml"/><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1.xml"/><Relationship Id="rId1" Type="http://schemas.openxmlformats.org/officeDocument/2006/relationships/customXml" Target="../../customXml/item16.xml"/><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2.xml"/><Relationship Id="rId1" Type="http://schemas.openxmlformats.org/officeDocument/2006/relationships/customXml" Target="../../customXml/item107.xml"/><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8.xml"/><Relationship Id="rId1" Type="http://schemas.openxmlformats.org/officeDocument/2006/relationships/customXml" Target="../../customXml/item62.xml"/><Relationship Id="rId5" Type="http://schemas.openxmlformats.org/officeDocument/2006/relationships/image" Target="../media/image105.png"/><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xml"/><Relationship Id="rId1" Type="http://schemas.openxmlformats.org/officeDocument/2006/relationships/customXml" Target="../../customXml/item93.xml"/><Relationship Id="rId5" Type="http://schemas.openxmlformats.org/officeDocument/2006/relationships/image" Target="../media/image107.png"/><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6.xml"/><Relationship Id="rId1" Type="http://schemas.openxmlformats.org/officeDocument/2006/relationships/customXml" Target="../../customXml/item15.xml"/><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8.xml"/><Relationship Id="rId1" Type="http://schemas.openxmlformats.org/officeDocument/2006/relationships/customXml" Target="../../customXml/item49.xml"/><Relationship Id="rId4" Type="http://schemas.openxmlformats.org/officeDocument/2006/relationships/image" Target="../media/image44.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4.xml"/><Relationship Id="rId1" Type="http://schemas.openxmlformats.org/officeDocument/2006/relationships/customXml" Target="../../customXml/item143.xml"/><Relationship Id="rId5" Type="http://schemas.openxmlformats.org/officeDocument/2006/relationships/image" Target="../media/image110.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30.xml"/><Relationship Id="rId1" Type="http://schemas.openxmlformats.org/officeDocument/2006/relationships/customXml" Target="../../customXml/item80.xml"/><Relationship Id="rId6" Type="http://schemas.openxmlformats.org/officeDocument/2006/relationships/image" Target="../media/image112.png"/><Relationship Id="rId5" Type="http://schemas.openxmlformats.org/officeDocument/2006/relationships/image" Target="../media/image111.jpeg"/><Relationship Id="rId4" Type="http://schemas.openxmlformats.org/officeDocument/2006/relationships/notesSlide" Target="../notesSlides/notesSlide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3.xml"/><Relationship Id="rId1" Type="http://schemas.openxmlformats.org/officeDocument/2006/relationships/customXml" Target="../../customXml/item27.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3.xml"/><Relationship Id="rId1" Type="http://schemas.openxmlformats.org/officeDocument/2006/relationships/customXml" Target="../../customXml/item123.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EB03873-C70E-45CA-906D-F07FF4B671D9}"/>
              </a:ext>
            </a:extLst>
          </p:cNvPr>
          <p:cNvCxnSpPr>
            <a:cxnSpLocks/>
          </p:cNvCxnSpPr>
          <p:nvPr/>
        </p:nvCxnSpPr>
        <p:spPr>
          <a:xfrm flipH="1">
            <a:off x="7580313" y="4978882"/>
            <a:ext cx="4051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1E9A65BA-4B70-4794-BEEC-F3D2FE44DE1D}"/>
              </a:ext>
            </a:extLst>
          </p:cNvPr>
          <p:cNvSpPr txBox="1">
            <a:spLocks/>
          </p:cNvSpPr>
          <p:nvPr/>
        </p:nvSpPr>
        <p:spPr>
          <a:xfrm>
            <a:off x="6878320" y="2790800"/>
            <a:ext cx="5100319" cy="210631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2</a:t>
            </a:r>
          </a:p>
          <a:p>
            <a:pPr algn="ct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a:ea typeface="Open Sans Light"/>
                <a:cs typeface="Open Sans Light"/>
              </a:rPr>
              <a:t>JSPanel</a:t>
            </a:r>
          </a:p>
          <a:p>
            <a:pPr algn="ctr"/>
            <a:r>
              <a:rPr lang="en-US" sz="3200" dirty="0">
                <a:solidFill>
                  <a:schemeClr val="tx2">
                    <a:lumMod val="50000"/>
                  </a:schemeClr>
                </a:solidFill>
                <a:latin typeface="Open Sans Light"/>
                <a:ea typeface="Open Sans Light"/>
                <a:cs typeface="Open Sans Light"/>
              </a:rPr>
              <a:t>code review</a:t>
            </a:r>
            <a:endParaRPr lang="en-US" sz="3200" b="1" dirty="0">
              <a:solidFill>
                <a:schemeClr val="tx2">
                  <a:lumMod val="50000"/>
                </a:schemeClr>
              </a:solidFill>
              <a:latin typeface="Open Sans Light"/>
              <a:ea typeface="Open Sans Light"/>
              <a:cs typeface="Open Sans Light"/>
            </a:endParaRPr>
          </a:p>
        </p:txBody>
      </p:sp>
      <p:sp>
        <p:nvSpPr>
          <p:cNvPr id="11" name="Subtitle 6">
            <a:extLst>
              <a:ext uri="{FF2B5EF4-FFF2-40B4-BE49-F238E27FC236}">
                <a16:creationId xmlns:a16="http://schemas.microsoft.com/office/drawing/2014/main" id="{76061E6E-CF71-47DF-8309-DB0F02CC7F9B}"/>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jams_service.rb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B0A734AE-00DF-AC20-977A-6C582DE571CB}"/>
              </a:ext>
            </a:extLst>
          </p:cNvPr>
          <p:cNvPicPr>
            <a:picLocks noChangeAspect="1"/>
          </p:cNvPicPr>
          <p:nvPr/>
        </p:nvPicPr>
        <p:blipFill>
          <a:blip r:embed="rId4"/>
          <a:stretch>
            <a:fillRect/>
          </a:stretch>
        </p:blipFill>
        <p:spPr>
          <a:xfrm>
            <a:off x="3568554" y="1430066"/>
            <a:ext cx="5054892" cy="4818334"/>
          </a:xfrm>
          <a:prstGeom prst="rect">
            <a:avLst/>
          </a:prstGeom>
        </p:spPr>
      </p:pic>
    </p:spTree>
    <p:custDataLst>
      <p:custData r:id="rId1"/>
      <p:custData r:id="rId2"/>
    </p:custDataLst>
    <p:extLst>
      <p:ext uri="{BB962C8B-B14F-4D97-AF65-F5344CB8AC3E}">
        <p14:creationId xmlns:p14="http://schemas.microsoft.com/office/powerpoint/2010/main" val="1726591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jams_service.rb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9BD922D6-5BF0-FC49-44F9-E2F4F2A77B91}"/>
              </a:ext>
            </a:extLst>
          </p:cNvPr>
          <p:cNvPicPr>
            <a:picLocks noChangeAspect="1"/>
          </p:cNvPicPr>
          <p:nvPr/>
        </p:nvPicPr>
        <p:blipFill>
          <a:blip r:embed="rId4"/>
          <a:stretch>
            <a:fillRect/>
          </a:stretch>
        </p:blipFill>
        <p:spPr>
          <a:xfrm>
            <a:off x="3570267" y="1430066"/>
            <a:ext cx="5051465" cy="4814775"/>
          </a:xfrm>
          <a:prstGeom prst="rect">
            <a:avLst/>
          </a:prstGeom>
        </p:spPr>
      </p:pic>
    </p:spTree>
    <p:custDataLst>
      <p:custData r:id="rId1"/>
      <p:custData r:id="rId2"/>
    </p:custDataLst>
    <p:extLst>
      <p:ext uri="{BB962C8B-B14F-4D97-AF65-F5344CB8AC3E}">
        <p14:creationId xmlns:p14="http://schemas.microsoft.com/office/powerpoint/2010/main" val="3151486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jams_service_unix.rb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E9D7A69A-3570-BA6E-2072-DE1C2E50791A}"/>
              </a:ext>
            </a:extLst>
          </p:cNvPr>
          <p:cNvPicPr>
            <a:picLocks noChangeAspect="1"/>
          </p:cNvPicPr>
          <p:nvPr/>
        </p:nvPicPr>
        <p:blipFill>
          <a:blip r:embed="rId4"/>
          <a:stretch>
            <a:fillRect/>
          </a:stretch>
        </p:blipFill>
        <p:spPr>
          <a:xfrm>
            <a:off x="3458431" y="1430066"/>
            <a:ext cx="5275137" cy="4818334"/>
          </a:xfrm>
          <a:prstGeom prst="rect">
            <a:avLst/>
          </a:prstGeom>
        </p:spPr>
      </p:pic>
    </p:spTree>
    <p:custDataLst>
      <p:custData r:id="rId1"/>
      <p:custData r:id="rId2"/>
    </p:custDataLst>
    <p:extLst>
      <p:ext uri="{BB962C8B-B14F-4D97-AF65-F5344CB8AC3E}">
        <p14:creationId xmlns:p14="http://schemas.microsoft.com/office/powerpoint/2010/main" val="84904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T264:~$ </a:t>
            </a:r>
            <a:r>
              <a:rPr lang="en-US" dirty="0" err="1"/>
              <a:t>ps</a:t>
            </a:r>
            <a:r>
              <a:rPr lang="en-US" dirty="0"/>
              <a:t>  | grep Panel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5ED2FF2C-3041-4C06-BCD2-11C9F4420102}"/>
              </a:ext>
            </a:extLst>
          </p:cNvPr>
          <p:cNvPicPr>
            <a:picLocks noChangeAspect="1"/>
          </p:cNvPicPr>
          <p:nvPr/>
        </p:nvPicPr>
        <p:blipFill>
          <a:blip r:embed="rId4"/>
          <a:stretch>
            <a:fillRect/>
          </a:stretch>
        </p:blipFill>
        <p:spPr>
          <a:xfrm>
            <a:off x="1937757" y="2595446"/>
            <a:ext cx="8316486" cy="1667108"/>
          </a:xfrm>
          <a:prstGeom prst="rect">
            <a:avLst/>
          </a:prstGeom>
        </p:spPr>
      </p:pic>
    </p:spTree>
    <p:custDataLst>
      <p:custData r:id="rId1"/>
      <p:custData r:id="rId2"/>
    </p:custDataLst>
    <p:extLst>
      <p:ext uri="{BB962C8B-B14F-4D97-AF65-F5344CB8AC3E}">
        <p14:creationId xmlns:p14="http://schemas.microsoft.com/office/powerpoint/2010/main" val="2318998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JigsawPanel.rb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E5C8B618-DF10-5ECD-13CC-6577DF895B54}"/>
              </a:ext>
            </a:extLst>
          </p:cNvPr>
          <p:cNvPicPr>
            <a:picLocks noChangeAspect="1"/>
          </p:cNvPicPr>
          <p:nvPr/>
        </p:nvPicPr>
        <p:blipFill>
          <a:blip r:embed="rId4"/>
          <a:stretch>
            <a:fillRect/>
          </a:stretch>
        </p:blipFill>
        <p:spPr>
          <a:xfrm>
            <a:off x="2818942" y="1857155"/>
            <a:ext cx="6554115" cy="3143689"/>
          </a:xfrm>
          <a:prstGeom prst="rect">
            <a:avLst/>
          </a:prstGeom>
        </p:spPr>
      </p:pic>
    </p:spTree>
    <p:custDataLst>
      <p:custData r:id="rId1"/>
      <p:custData r:id="rId2"/>
    </p:custDataLst>
    <p:extLst>
      <p:ext uri="{BB962C8B-B14F-4D97-AF65-F5344CB8AC3E}">
        <p14:creationId xmlns:p14="http://schemas.microsoft.com/office/powerpoint/2010/main" val="3188738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main.rb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F3BAF2A7-05AB-3E57-D0AC-066CA78858A9}"/>
              </a:ext>
            </a:extLst>
          </p:cNvPr>
          <p:cNvPicPr>
            <a:picLocks noChangeAspect="1"/>
          </p:cNvPicPr>
          <p:nvPr/>
        </p:nvPicPr>
        <p:blipFill>
          <a:blip r:embed="rId4"/>
          <a:stretch>
            <a:fillRect/>
          </a:stretch>
        </p:blipFill>
        <p:spPr>
          <a:xfrm>
            <a:off x="3247627" y="2128656"/>
            <a:ext cx="5696745" cy="2600688"/>
          </a:xfrm>
          <a:prstGeom prst="rect">
            <a:avLst/>
          </a:prstGeom>
        </p:spPr>
      </p:pic>
    </p:spTree>
    <p:custDataLst>
      <p:custData r:id="rId1"/>
      <p:custData r:id="rId2"/>
    </p:custDataLst>
    <p:extLst>
      <p:ext uri="{BB962C8B-B14F-4D97-AF65-F5344CB8AC3E}">
        <p14:creationId xmlns:p14="http://schemas.microsoft.com/office/powerpoint/2010/main" val="1796771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main.rb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8" name="Picture 7">
            <a:extLst>
              <a:ext uri="{FF2B5EF4-FFF2-40B4-BE49-F238E27FC236}">
                <a16:creationId xmlns:a16="http://schemas.microsoft.com/office/drawing/2014/main" id="{846E0E33-2DF8-90D0-D86B-C2CD69C87EA2}"/>
              </a:ext>
            </a:extLst>
          </p:cNvPr>
          <p:cNvPicPr>
            <a:picLocks noChangeAspect="1"/>
          </p:cNvPicPr>
          <p:nvPr/>
        </p:nvPicPr>
        <p:blipFill>
          <a:blip r:embed="rId4"/>
          <a:stretch>
            <a:fillRect/>
          </a:stretch>
        </p:blipFill>
        <p:spPr>
          <a:xfrm>
            <a:off x="1785336" y="1430066"/>
            <a:ext cx="8621328" cy="4820323"/>
          </a:xfrm>
          <a:prstGeom prst="rect">
            <a:avLst/>
          </a:prstGeom>
        </p:spPr>
      </p:pic>
    </p:spTree>
    <p:custDataLst>
      <p:custData r:id="rId1"/>
      <p:custData r:id="rId2"/>
    </p:custDataLst>
    <p:extLst>
      <p:ext uri="{BB962C8B-B14F-4D97-AF65-F5344CB8AC3E}">
        <p14:creationId xmlns:p14="http://schemas.microsoft.com/office/powerpoint/2010/main" val="1146000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main.rb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D14E2EEA-A420-B8F2-D9B0-4D3A2BCC6E87}"/>
              </a:ext>
            </a:extLst>
          </p:cNvPr>
          <p:cNvPicPr>
            <a:picLocks noChangeAspect="1"/>
          </p:cNvPicPr>
          <p:nvPr/>
        </p:nvPicPr>
        <p:blipFill>
          <a:blip r:embed="rId4"/>
          <a:stretch>
            <a:fillRect/>
          </a:stretch>
        </p:blipFill>
        <p:spPr>
          <a:xfrm>
            <a:off x="3215329" y="1459828"/>
            <a:ext cx="5761341" cy="4788572"/>
          </a:xfrm>
          <a:prstGeom prst="rect">
            <a:avLst/>
          </a:prstGeom>
        </p:spPr>
      </p:pic>
    </p:spTree>
    <p:custDataLst>
      <p:custData r:id="rId1"/>
      <p:custData r:id="rId2"/>
    </p:custDataLst>
    <p:extLst>
      <p:ext uri="{BB962C8B-B14F-4D97-AF65-F5344CB8AC3E}">
        <p14:creationId xmlns:p14="http://schemas.microsoft.com/office/powerpoint/2010/main" val="3806509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main.rb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34C7E7EB-6024-E04C-459C-9BAC7CE65B22}"/>
              </a:ext>
            </a:extLst>
          </p:cNvPr>
          <p:cNvPicPr>
            <a:picLocks noChangeAspect="1"/>
          </p:cNvPicPr>
          <p:nvPr/>
        </p:nvPicPr>
        <p:blipFill>
          <a:blip r:embed="rId4"/>
          <a:stretch>
            <a:fillRect/>
          </a:stretch>
        </p:blipFill>
        <p:spPr>
          <a:xfrm>
            <a:off x="3183241" y="1430066"/>
            <a:ext cx="5825518" cy="4857532"/>
          </a:xfrm>
          <a:prstGeom prst="rect">
            <a:avLst/>
          </a:prstGeom>
        </p:spPr>
      </p:pic>
    </p:spTree>
    <p:custDataLst>
      <p:custData r:id="rId1"/>
      <p:custData r:id="rId2"/>
    </p:custDataLst>
    <p:extLst>
      <p:ext uri="{BB962C8B-B14F-4D97-AF65-F5344CB8AC3E}">
        <p14:creationId xmlns:p14="http://schemas.microsoft.com/office/powerpoint/2010/main" val="2242887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main.rb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59B436D2-BCE2-8C09-4BEA-3EB9C64B7A71}"/>
              </a:ext>
            </a:extLst>
          </p:cNvPr>
          <p:cNvPicPr>
            <a:picLocks noChangeAspect="1"/>
          </p:cNvPicPr>
          <p:nvPr/>
        </p:nvPicPr>
        <p:blipFill>
          <a:blip r:embed="rId4"/>
          <a:stretch>
            <a:fillRect/>
          </a:stretch>
        </p:blipFill>
        <p:spPr>
          <a:xfrm>
            <a:off x="3364894" y="1492454"/>
            <a:ext cx="5462211" cy="4755946"/>
          </a:xfrm>
          <a:prstGeom prst="rect">
            <a:avLst/>
          </a:prstGeom>
        </p:spPr>
      </p:pic>
    </p:spTree>
    <p:custDataLst>
      <p:custData r:id="rId1"/>
      <p:custData r:id="rId2"/>
    </p:custDataLst>
    <p:extLst>
      <p:ext uri="{BB962C8B-B14F-4D97-AF65-F5344CB8AC3E}">
        <p14:creationId xmlns:p14="http://schemas.microsoft.com/office/powerpoint/2010/main" val="2979091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757130"/>
          </a:xfrm>
        </p:spPr>
        <p:txBody>
          <a:bodyPr vert="horz" wrap="square" lIns="0" tIns="45720" rIns="0" bIns="45720" rtlCol="0" anchor="t">
            <a:spAutoFit/>
          </a:bodyPr>
          <a:lstStyle/>
          <a:p>
            <a:r>
              <a:rPr lang="en-GB" sz="2400" dirty="0">
                <a:latin typeface="Arial"/>
                <a:cs typeface="Arial"/>
              </a:rPr>
              <a:t>This session shows how ruby JSPanel reads and loads xml files to display OP Pro field equipment applications. </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a:t>
            </a:r>
            <a:r>
              <a:rPr lang="en-GB" sz="2400" dirty="0">
                <a:latin typeface="Arial"/>
                <a:cs typeface="Arial"/>
              </a:rPr>
              <a:t>:</a:t>
            </a:r>
          </a:p>
          <a:p>
            <a:pPr marL="0" indent="0" rtl="0" fontAlgn="base">
              <a:lnSpc>
                <a:spcPct val="90000"/>
              </a:lnSpc>
              <a:buNone/>
            </a:pPr>
            <a:endParaRPr lang="en-GB" sz="2400" dirty="0">
              <a:latin typeface="Arial"/>
              <a:cs typeface="Arial"/>
            </a:endParaRPr>
          </a:p>
          <a:p>
            <a:pPr marL="0" indent="0" rtl="0" fontAlgn="base">
              <a:lnSpc>
                <a:spcPct val="90000"/>
              </a:lnSpc>
              <a:buNone/>
            </a:pPr>
            <a:r>
              <a:rPr lang="en-GB" sz="2400" dirty="0">
                <a:latin typeface="Arial"/>
                <a:cs typeface="Arial"/>
              </a:rPr>
              <a:t>Y</a:t>
            </a:r>
            <a:r>
              <a:rPr lang="en-GB" sz="2400" b="0" i="0" u="none" strike="noStrike" dirty="0">
                <a:effectLst/>
                <a:latin typeface="Arial"/>
                <a:cs typeface="Arial"/>
              </a:rPr>
              <a:t>ou will know </a:t>
            </a:r>
            <a:r>
              <a:rPr lang="en-GB" sz="2400" dirty="0">
                <a:latin typeface="Arial"/>
                <a:cs typeface="Arial"/>
              </a:rPr>
              <a:t>the</a:t>
            </a:r>
            <a:r>
              <a:rPr lang="en-GB" sz="2400" b="0" i="0" u="none" strike="noStrike" dirty="0">
                <a:effectLst/>
                <a:latin typeface="Arial"/>
                <a:cs typeface="Arial"/>
              </a:rPr>
              <a:t> files, classes and methods which are executed at the JSPanel start up.</a:t>
            </a:r>
          </a:p>
          <a:p>
            <a:pPr marL="0" indent="0">
              <a:buNone/>
            </a:pPr>
            <a:endParaRPr lang="en-GB" sz="2400" dirty="0">
              <a:latin typeface="Arial"/>
              <a:cs typeface="Arial"/>
            </a:endParaRPr>
          </a:p>
          <a:p>
            <a:pPr marL="0" indent="0">
              <a:buNone/>
            </a:pPr>
            <a:r>
              <a:rPr lang="en-GB" sz="2400" dirty="0">
                <a:latin typeface="Arial"/>
                <a:cs typeface="Arial"/>
              </a:rPr>
              <a:t>You will know how </a:t>
            </a:r>
            <a:r>
              <a:rPr lang="en-GB" sz="2400" dirty="0" err="1">
                <a:latin typeface="Arial"/>
                <a:cs typeface="Arial"/>
              </a:rPr>
              <a:t>xml_loader</a:t>
            </a:r>
            <a:r>
              <a:rPr lang="en-GB" sz="2400" dirty="0">
                <a:latin typeface="Arial"/>
                <a:cs typeface="Arial"/>
              </a:rPr>
              <a:t> class reads and organizes xml tags to display field equipment applications.</a:t>
            </a:r>
          </a:p>
          <a:p>
            <a:pPr marL="0" indent="0">
              <a:buNone/>
            </a:pPr>
            <a:endParaRPr lang="en-GB" sz="2400" dirty="0">
              <a:latin typeface="Arial"/>
              <a:cs typeface="Arial"/>
            </a:endParaRPr>
          </a:p>
          <a:p>
            <a:pPr marL="0" indent="0">
              <a:buNone/>
            </a:pPr>
            <a:endParaRPr lang="en-GB" sz="2400" dirty="0">
              <a:latin typeface="Arial"/>
              <a:cs typeface="Arial"/>
            </a:endParaRPr>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main.rb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E2ABA6AC-7609-569E-9347-E03485A1D0F4}"/>
              </a:ext>
            </a:extLst>
          </p:cNvPr>
          <p:cNvPicPr>
            <a:picLocks noChangeAspect="1"/>
          </p:cNvPicPr>
          <p:nvPr/>
        </p:nvPicPr>
        <p:blipFill>
          <a:blip r:embed="rId4"/>
          <a:stretch>
            <a:fillRect/>
          </a:stretch>
        </p:blipFill>
        <p:spPr>
          <a:xfrm>
            <a:off x="3331189" y="1430066"/>
            <a:ext cx="5529622" cy="4814641"/>
          </a:xfrm>
          <a:prstGeom prst="rect">
            <a:avLst/>
          </a:prstGeom>
        </p:spPr>
      </p:pic>
    </p:spTree>
    <p:custDataLst>
      <p:custData r:id="rId1"/>
      <p:custData r:id="rId2"/>
    </p:custDataLst>
    <p:extLst>
      <p:ext uri="{BB962C8B-B14F-4D97-AF65-F5344CB8AC3E}">
        <p14:creationId xmlns:p14="http://schemas.microsoft.com/office/powerpoint/2010/main" val="1430417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main.rb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DD43348F-5585-64C0-2288-0C69AE6113D1}"/>
              </a:ext>
            </a:extLst>
          </p:cNvPr>
          <p:cNvPicPr>
            <a:picLocks noChangeAspect="1"/>
          </p:cNvPicPr>
          <p:nvPr/>
        </p:nvPicPr>
        <p:blipFill>
          <a:blip r:embed="rId4"/>
          <a:stretch>
            <a:fillRect/>
          </a:stretch>
        </p:blipFill>
        <p:spPr>
          <a:xfrm>
            <a:off x="3318423" y="1463040"/>
            <a:ext cx="5555154" cy="4785360"/>
          </a:xfrm>
          <a:prstGeom prst="rect">
            <a:avLst/>
          </a:prstGeom>
        </p:spPr>
      </p:pic>
    </p:spTree>
    <p:custDataLst>
      <p:custData r:id="rId1"/>
      <p:custData r:id="rId2"/>
    </p:custDataLst>
    <p:extLst>
      <p:ext uri="{BB962C8B-B14F-4D97-AF65-F5344CB8AC3E}">
        <p14:creationId xmlns:p14="http://schemas.microsoft.com/office/powerpoint/2010/main" val="3942316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main.rb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6F82960F-9397-F18E-7B66-03E9DA9308DF}"/>
              </a:ext>
            </a:extLst>
          </p:cNvPr>
          <p:cNvPicPr>
            <a:picLocks noChangeAspect="1"/>
          </p:cNvPicPr>
          <p:nvPr/>
        </p:nvPicPr>
        <p:blipFill>
          <a:blip r:embed="rId4"/>
          <a:stretch>
            <a:fillRect/>
          </a:stretch>
        </p:blipFill>
        <p:spPr>
          <a:xfrm>
            <a:off x="3537969" y="1430066"/>
            <a:ext cx="5116062" cy="4818334"/>
          </a:xfrm>
          <a:prstGeom prst="rect">
            <a:avLst/>
          </a:prstGeom>
        </p:spPr>
      </p:pic>
    </p:spTree>
    <p:custDataLst>
      <p:custData r:id="rId1"/>
      <p:custData r:id="rId2"/>
    </p:custDataLst>
    <p:extLst>
      <p:ext uri="{BB962C8B-B14F-4D97-AF65-F5344CB8AC3E}">
        <p14:creationId xmlns:p14="http://schemas.microsoft.com/office/powerpoint/2010/main" val="3319353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xml_loader.rb</a:t>
            </a:r>
            <a:r>
              <a:rPr lang="en-US" dirty="0"/>
              <a:t> </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4070333A-DF70-8B08-8E13-E3395064F11A}"/>
              </a:ext>
            </a:extLst>
          </p:cNvPr>
          <p:cNvPicPr>
            <a:picLocks noChangeAspect="1"/>
          </p:cNvPicPr>
          <p:nvPr/>
        </p:nvPicPr>
        <p:blipFill>
          <a:blip r:embed="rId4"/>
          <a:stretch>
            <a:fillRect/>
          </a:stretch>
        </p:blipFill>
        <p:spPr>
          <a:xfrm>
            <a:off x="4204616" y="1430066"/>
            <a:ext cx="3782767" cy="4818334"/>
          </a:xfrm>
          <a:prstGeom prst="rect">
            <a:avLst/>
          </a:prstGeom>
        </p:spPr>
      </p:pic>
    </p:spTree>
    <p:custDataLst>
      <p:custData r:id="rId1"/>
      <p:custData r:id="rId2"/>
    </p:custDataLst>
    <p:extLst>
      <p:ext uri="{BB962C8B-B14F-4D97-AF65-F5344CB8AC3E}">
        <p14:creationId xmlns:p14="http://schemas.microsoft.com/office/powerpoint/2010/main" val="4205741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xml_loader.rb</a:t>
            </a:r>
            <a:r>
              <a:rPr lang="en-US" dirty="0"/>
              <a:t> </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7" name="Picture 6">
            <a:extLst>
              <a:ext uri="{FF2B5EF4-FFF2-40B4-BE49-F238E27FC236}">
                <a16:creationId xmlns:a16="http://schemas.microsoft.com/office/drawing/2014/main" id="{5084030E-654E-5230-DA12-492320956FBA}"/>
              </a:ext>
            </a:extLst>
          </p:cNvPr>
          <p:cNvPicPr>
            <a:picLocks noChangeAspect="1"/>
          </p:cNvPicPr>
          <p:nvPr/>
        </p:nvPicPr>
        <p:blipFill>
          <a:blip r:embed="rId4"/>
          <a:stretch>
            <a:fillRect/>
          </a:stretch>
        </p:blipFill>
        <p:spPr>
          <a:xfrm>
            <a:off x="2302194" y="1430868"/>
            <a:ext cx="7587612" cy="4817532"/>
          </a:xfrm>
          <a:prstGeom prst="rect">
            <a:avLst/>
          </a:prstGeom>
        </p:spPr>
      </p:pic>
    </p:spTree>
    <p:custDataLst>
      <p:custData r:id="rId1"/>
      <p:custData r:id="rId2"/>
    </p:custDataLst>
    <p:extLst>
      <p:ext uri="{BB962C8B-B14F-4D97-AF65-F5344CB8AC3E}">
        <p14:creationId xmlns:p14="http://schemas.microsoft.com/office/powerpoint/2010/main" val="773062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xml_loader.rb</a:t>
            </a:r>
            <a:r>
              <a:rPr lang="en-US" dirty="0"/>
              <a:t> </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A4A318FF-45B0-92FC-D1B8-88A48669A3DC}"/>
              </a:ext>
            </a:extLst>
          </p:cNvPr>
          <p:cNvPicPr>
            <a:picLocks noChangeAspect="1"/>
          </p:cNvPicPr>
          <p:nvPr/>
        </p:nvPicPr>
        <p:blipFill>
          <a:blip r:embed="rId4"/>
          <a:stretch>
            <a:fillRect/>
          </a:stretch>
        </p:blipFill>
        <p:spPr>
          <a:xfrm>
            <a:off x="2277924" y="1430066"/>
            <a:ext cx="7636151" cy="4820896"/>
          </a:xfrm>
          <a:prstGeom prst="rect">
            <a:avLst/>
          </a:prstGeom>
        </p:spPr>
      </p:pic>
    </p:spTree>
    <p:custDataLst>
      <p:custData r:id="rId1"/>
      <p:custData r:id="rId2"/>
    </p:custDataLst>
    <p:extLst>
      <p:ext uri="{BB962C8B-B14F-4D97-AF65-F5344CB8AC3E}">
        <p14:creationId xmlns:p14="http://schemas.microsoft.com/office/powerpoint/2010/main" val="3055551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xml_loader.rb</a:t>
            </a:r>
            <a:r>
              <a:rPr lang="en-US" dirty="0"/>
              <a:t> </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9E34E6D6-5E5B-718C-F81B-F36BE89CC342}"/>
              </a:ext>
            </a:extLst>
          </p:cNvPr>
          <p:cNvPicPr>
            <a:picLocks noChangeAspect="1"/>
          </p:cNvPicPr>
          <p:nvPr/>
        </p:nvPicPr>
        <p:blipFill>
          <a:blip r:embed="rId4"/>
          <a:stretch>
            <a:fillRect/>
          </a:stretch>
        </p:blipFill>
        <p:spPr>
          <a:xfrm>
            <a:off x="3548549" y="1430066"/>
            <a:ext cx="5094902" cy="4859235"/>
          </a:xfrm>
          <a:prstGeom prst="rect">
            <a:avLst/>
          </a:prstGeom>
        </p:spPr>
      </p:pic>
    </p:spTree>
    <p:custDataLst>
      <p:custData r:id="rId1"/>
      <p:custData r:id="rId2"/>
    </p:custDataLst>
    <p:extLst>
      <p:ext uri="{BB962C8B-B14F-4D97-AF65-F5344CB8AC3E}">
        <p14:creationId xmlns:p14="http://schemas.microsoft.com/office/powerpoint/2010/main" val="3857850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xml_loader.rb</a:t>
            </a:r>
            <a:r>
              <a:rPr lang="en-US" dirty="0"/>
              <a:t> </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19FDD00D-F298-066E-8B1C-F738E75635DA}"/>
              </a:ext>
            </a:extLst>
          </p:cNvPr>
          <p:cNvPicPr>
            <a:picLocks noChangeAspect="1"/>
          </p:cNvPicPr>
          <p:nvPr/>
        </p:nvPicPr>
        <p:blipFill>
          <a:blip r:embed="rId4"/>
          <a:stretch>
            <a:fillRect/>
          </a:stretch>
        </p:blipFill>
        <p:spPr>
          <a:xfrm>
            <a:off x="3572905" y="1430067"/>
            <a:ext cx="5046190" cy="4818334"/>
          </a:xfrm>
          <a:prstGeom prst="rect">
            <a:avLst/>
          </a:prstGeom>
        </p:spPr>
      </p:pic>
    </p:spTree>
    <p:custDataLst>
      <p:custData r:id="rId1"/>
      <p:custData r:id="rId2"/>
    </p:custDataLst>
    <p:extLst>
      <p:ext uri="{BB962C8B-B14F-4D97-AF65-F5344CB8AC3E}">
        <p14:creationId xmlns:p14="http://schemas.microsoft.com/office/powerpoint/2010/main" val="4232356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a:t>
            </a:r>
            <a:r>
              <a:rPr lang="en-US" dirty="0" err="1"/>
              <a:t>xml_loader.rb</a:t>
            </a:r>
            <a:r>
              <a:rPr lang="en-US" dirty="0"/>
              <a:t> </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graphicFrame>
        <p:nvGraphicFramePr>
          <p:cNvPr id="5" name="Diagram 4">
            <a:extLst>
              <a:ext uri="{FF2B5EF4-FFF2-40B4-BE49-F238E27FC236}">
                <a16:creationId xmlns:a16="http://schemas.microsoft.com/office/drawing/2014/main" id="{5ABDBC7B-698F-4468-8C8E-80A99E005173}"/>
              </a:ext>
            </a:extLst>
          </p:cNvPr>
          <p:cNvGraphicFramePr/>
          <p:nvPr>
            <p:extLst>
              <p:ext uri="{D42A27DB-BD31-4B8C-83A1-F6EECF244321}">
                <p14:modId xmlns:p14="http://schemas.microsoft.com/office/powerpoint/2010/main" val="3398284351"/>
              </p:ext>
            </p:extLst>
          </p:nvPr>
        </p:nvGraphicFramePr>
        <p:xfrm>
          <a:off x="3439160" y="1799398"/>
          <a:ext cx="5313680" cy="3748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custData r:id="rId1"/>
      <p:custData r:id="rId2"/>
    </p:custDataLst>
    <p:extLst>
      <p:ext uri="{BB962C8B-B14F-4D97-AF65-F5344CB8AC3E}">
        <p14:creationId xmlns:p14="http://schemas.microsoft.com/office/powerpoint/2010/main" val="753825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/truck.rb.xml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8" name="Picture 7">
            <a:extLst>
              <a:ext uri="{FF2B5EF4-FFF2-40B4-BE49-F238E27FC236}">
                <a16:creationId xmlns:a16="http://schemas.microsoft.com/office/drawing/2014/main" id="{1EA6453A-88A5-7D99-B970-5A3CCCBB0251}"/>
              </a:ext>
            </a:extLst>
          </p:cNvPr>
          <p:cNvPicPr>
            <a:picLocks noChangeAspect="1"/>
          </p:cNvPicPr>
          <p:nvPr/>
        </p:nvPicPr>
        <p:blipFill>
          <a:blip r:embed="rId4"/>
          <a:stretch>
            <a:fillRect/>
          </a:stretch>
        </p:blipFill>
        <p:spPr>
          <a:xfrm>
            <a:off x="732784" y="1430066"/>
            <a:ext cx="10726432" cy="4624490"/>
          </a:xfrm>
          <a:prstGeom prst="rect">
            <a:avLst/>
          </a:prstGeom>
        </p:spPr>
      </p:pic>
    </p:spTree>
    <p:custDataLst>
      <p:custData r:id="rId1"/>
      <p:custData r:id="rId2"/>
    </p:custDataLst>
    <p:extLst>
      <p:ext uri="{BB962C8B-B14F-4D97-AF65-F5344CB8AC3E}">
        <p14:creationId xmlns:p14="http://schemas.microsoft.com/office/powerpoint/2010/main" val="21957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T264:~$ </a:t>
            </a:r>
            <a:r>
              <a:rPr lang="en-US" dirty="0" err="1"/>
              <a:t>ps</a:t>
            </a:r>
            <a:r>
              <a:rPr lang="en-US" dirty="0"/>
              <a:t>  | grep JSPanel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7" name="Picture 6">
            <a:extLst>
              <a:ext uri="{FF2B5EF4-FFF2-40B4-BE49-F238E27FC236}">
                <a16:creationId xmlns:a16="http://schemas.microsoft.com/office/drawing/2014/main" id="{EBC2BF02-64B0-44AB-ABA2-C0DB9278CFB6}"/>
              </a:ext>
            </a:extLst>
          </p:cNvPr>
          <p:cNvPicPr>
            <a:picLocks noChangeAspect="1"/>
          </p:cNvPicPr>
          <p:nvPr/>
        </p:nvPicPr>
        <p:blipFill>
          <a:blip r:embed="rId4"/>
          <a:stretch>
            <a:fillRect/>
          </a:stretch>
        </p:blipFill>
        <p:spPr>
          <a:xfrm>
            <a:off x="1852020" y="2662130"/>
            <a:ext cx="8487960" cy="1533739"/>
          </a:xfrm>
          <a:prstGeom prst="rect">
            <a:avLst/>
          </a:prstGeom>
        </p:spPr>
      </p:pic>
    </p:spTree>
    <p:custDataLst>
      <p:custData r:id="rId1"/>
      <p:custData r:id="rId2"/>
    </p:custDataLst>
    <p:extLst>
      <p:ext uri="{BB962C8B-B14F-4D97-AF65-F5344CB8AC3E}">
        <p14:creationId xmlns:p14="http://schemas.microsoft.com/office/powerpoint/2010/main" val="1738657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/xml/system_menu.rb.xml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10" name="Picture 9">
            <a:extLst>
              <a:ext uri="{FF2B5EF4-FFF2-40B4-BE49-F238E27FC236}">
                <a16:creationId xmlns:a16="http://schemas.microsoft.com/office/drawing/2014/main" id="{C902999F-8802-B6B9-64D4-8236F77F9181}"/>
              </a:ext>
            </a:extLst>
          </p:cNvPr>
          <p:cNvPicPr>
            <a:picLocks noChangeAspect="1"/>
          </p:cNvPicPr>
          <p:nvPr/>
        </p:nvPicPr>
        <p:blipFill>
          <a:blip r:embed="rId4"/>
          <a:stretch>
            <a:fillRect/>
          </a:stretch>
        </p:blipFill>
        <p:spPr>
          <a:xfrm>
            <a:off x="1887581" y="1430066"/>
            <a:ext cx="8416837" cy="4818334"/>
          </a:xfrm>
          <a:prstGeom prst="rect">
            <a:avLst/>
          </a:prstGeom>
        </p:spPr>
      </p:pic>
    </p:spTree>
    <p:custDataLst>
      <p:custData r:id="rId1"/>
      <p:custData r:id="rId2"/>
    </p:custDataLst>
    <p:extLst>
      <p:ext uri="{BB962C8B-B14F-4D97-AF65-F5344CB8AC3E}">
        <p14:creationId xmlns:p14="http://schemas.microsoft.com/office/powerpoint/2010/main" val="132987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OP Pro Manager - Configurations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8A266FF1-0EBF-4A9D-A426-FCA6D827C05B}"/>
              </a:ext>
            </a:extLst>
          </p:cNvPr>
          <p:cNvPicPr>
            <a:picLocks noChangeAspect="1"/>
          </p:cNvPicPr>
          <p:nvPr/>
        </p:nvPicPr>
        <p:blipFill>
          <a:blip r:embed="rId4"/>
          <a:stretch>
            <a:fillRect/>
          </a:stretch>
        </p:blipFill>
        <p:spPr>
          <a:xfrm>
            <a:off x="1250014" y="1907950"/>
            <a:ext cx="4286848" cy="3219899"/>
          </a:xfrm>
          <a:prstGeom prst="rect">
            <a:avLst/>
          </a:prstGeom>
        </p:spPr>
      </p:pic>
      <p:pic>
        <p:nvPicPr>
          <p:cNvPr id="7" name="Picture 6">
            <a:extLst>
              <a:ext uri="{FF2B5EF4-FFF2-40B4-BE49-F238E27FC236}">
                <a16:creationId xmlns:a16="http://schemas.microsoft.com/office/drawing/2014/main" id="{F379F3A2-5DFB-49CD-843D-C724D05B6C2A}"/>
              </a:ext>
            </a:extLst>
          </p:cNvPr>
          <p:cNvPicPr>
            <a:picLocks noChangeAspect="1"/>
          </p:cNvPicPr>
          <p:nvPr/>
        </p:nvPicPr>
        <p:blipFill>
          <a:blip r:embed="rId5"/>
          <a:stretch>
            <a:fillRect/>
          </a:stretch>
        </p:blipFill>
        <p:spPr>
          <a:xfrm>
            <a:off x="6655138" y="1907950"/>
            <a:ext cx="4286848" cy="3219899"/>
          </a:xfrm>
          <a:prstGeom prst="rect">
            <a:avLst/>
          </a:prstGeom>
        </p:spPr>
      </p:pic>
    </p:spTree>
    <p:custDataLst>
      <p:custData r:id="rId1"/>
      <p:custData r:id="rId2"/>
    </p:custDataLst>
    <p:extLst>
      <p:ext uri="{BB962C8B-B14F-4D97-AF65-F5344CB8AC3E}">
        <p14:creationId xmlns:p14="http://schemas.microsoft.com/office/powerpoint/2010/main" val="2711156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/opt/Jigsaw/Services/</a:t>
            </a:r>
            <a:r>
              <a:rPr lang="en-US" dirty="0" err="1"/>
              <a:t>JAMSSimulator</a:t>
            </a:r>
            <a:r>
              <a:rPr lang="en-US" dirty="0"/>
              <a:t> -database </a:t>
            </a:r>
            <a:r>
              <a:rPr lang="en-US" dirty="0" err="1"/>
              <a:t>jmineops_bbm</a:t>
            </a:r>
            <a:r>
              <a:rPr lang="en-US" dirty="0"/>
              <a:t> T265</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97B602EF-23EB-42C5-9709-30C7E4C2E096}"/>
              </a:ext>
            </a:extLst>
          </p:cNvPr>
          <p:cNvPicPr>
            <a:picLocks noChangeAspect="1"/>
          </p:cNvPicPr>
          <p:nvPr/>
        </p:nvPicPr>
        <p:blipFill>
          <a:blip r:embed="rId4"/>
          <a:stretch>
            <a:fillRect/>
          </a:stretch>
        </p:blipFill>
        <p:spPr>
          <a:xfrm>
            <a:off x="2960897" y="1430066"/>
            <a:ext cx="6087325" cy="4839375"/>
          </a:xfrm>
          <a:prstGeom prst="rect">
            <a:avLst/>
          </a:prstGeom>
        </p:spPr>
      </p:pic>
    </p:spTree>
    <p:custDataLst>
      <p:custData r:id="rId1"/>
      <p:custData r:id="rId2"/>
    </p:custDataLst>
    <p:extLst>
      <p:ext uri="{BB962C8B-B14F-4D97-AF65-F5344CB8AC3E}">
        <p14:creationId xmlns:p14="http://schemas.microsoft.com/office/powerpoint/2010/main" val="1980492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/xml/system_menu.rb.xml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9E971821-09E1-B186-55F6-756D83CC8A47}"/>
              </a:ext>
            </a:extLst>
          </p:cNvPr>
          <p:cNvPicPr>
            <a:picLocks noChangeAspect="1"/>
          </p:cNvPicPr>
          <p:nvPr/>
        </p:nvPicPr>
        <p:blipFill>
          <a:blip r:embed="rId4"/>
          <a:stretch>
            <a:fillRect/>
          </a:stretch>
        </p:blipFill>
        <p:spPr>
          <a:xfrm>
            <a:off x="1884531" y="1430066"/>
            <a:ext cx="8422937" cy="4818334"/>
          </a:xfrm>
          <a:prstGeom prst="rect">
            <a:avLst/>
          </a:prstGeom>
        </p:spPr>
      </p:pic>
    </p:spTree>
    <p:custDataLst>
      <p:custData r:id="rId1"/>
      <p:custData r:id="rId2"/>
    </p:custDataLst>
    <p:extLst>
      <p:ext uri="{BB962C8B-B14F-4D97-AF65-F5344CB8AC3E}">
        <p14:creationId xmlns:p14="http://schemas.microsoft.com/office/powerpoint/2010/main" val="1940108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/xml/panel_preferences.rb.xml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4B6D5BC0-2CA8-39FD-A980-7F3923CF0681}"/>
              </a:ext>
            </a:extLst>
          </p:cNvPr>
          <p:cNvPicPr>
            <a:picLocks noChangeAspect="1"/>
          </p:cNvPicPr>
          <p:nvPr/>
        </p:nvPicPr>
        <p:blipFill>
          <a:blip r:embed="rId4"/>
          <a:stretch>
            <a:fillRect/>
          </a:stretch>
        </p:blipFill>
        <p:spPr>
          <a:xfrm>
            <a:off x="848265" y="1920189"/>
            <a:ext cx="10495469" cy="3017622"/>
          </a:xfrm>
          <a:prstGeom prst="rect">
            <a:avLst/>
          </a:prstGeom>
        </p:spPr>
      </p:pic>
    </p:spTree>
    <p:custDataLst>
      <p:custData r:id="rId1"/>
      <p:custData r:id="rId2"/>
    </p:custDataLst>
    <p:extLst>
      <p:ext uri="{BB962C8B-B14F-4D97-AF65-F5344CB8AC3E}">
        <p14:creationId xmlns:p14="http://schemas.microsoft.com/office/powerpoint/2010/main" val="2085344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/xml/common_includes.rb.xml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9AD7588A-77A3-00CB-D7E5-FBDB32D38F1E}"/>
              </a:ext>
            </a:extLst>
          </p:cNvPr>
          <p:cNvPicPr>
            <a:picLocks noChangeAspect="1"/>
          </p:cNvPicPr>
          <p:nvPr/>
        </p:nvPicPr>
        <p:blipFill>
          <a:blip r:embed="rId4"/>
          <a:stretch>
            <a:fillRect/>
          </a:stretch>
        </p:blipFill>
        <p:spPr>
          <a:xfrm>
            <a:off x="3497071" y="1389165"/>
            <a:ext cx="5197857" cy="4859235"/>
          </a:xfrm>
          <a:prstGeom prst="rect">
            <a:avLst/>
          </a:prstGeom>
        </p:spPr>
      </p:pic>
    </p:spTree>
    <p:custDataLst>
      <p:custData r:id="rId1"/>
      <p:custData r:id="rId2"/>
    </p:custDataLst>
    <p:extLst>
      <p:ext uri="{BB962C8B-B14F-4D97-AF65-F5344CB8AC3E}">
        <p14:creationId xmlns:p14="http://schemas.microsoft.com/office/powerpoint/2010/main" val="4251760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jspanel</a:t>
            </a:r>
            <a:r>
              <a:rPr lang="en-US" dirty="0"/>
              <a:t>/xml/panel_preferences.rb.xml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383E9F89-6BF4-8534-157E-E55061E93E44}"/>
              </a:ext>
            </a:extLst>
          </p:cNvPr>
          <p:cNvPicPr>
            <a:picLocks noChangeAspect="1"/>
          </p:cNvPicPr>
          <p:nvPr/>
        </p:nvPicPr>
        <p:blipFill>
          <a:blip r:embed="rId4"/>
          <a:stretch>
            <a:fillRect/>
          </a:stretch>
        </p:blipFill>
        <p:spPr>
          <a:xfrm>
            <a:off x="680720" y="1815555"/>
            <a:ext cx="10830560" cy="3226889"/>
          </a:xfrm>
          <a:prstGeom prst="rect">
            <a:avLst/>
          </a:prstGeom>
        </p:spPr>
      </p:pic>
    </p:spTree>
    <p:custDataLst>
      <p:custData r:id="rId1"/>
      <p:custData r:id="rId2"/>
    </p:custDataLst>
    <p:extLst>
      <p:ext uri="{BB962C8B-B14F-4D97-AF65-F5344CB8AC3E}">
        <p14:creationId xmlns:p14="http://schemas.microsoft.com/office/powerpoint/2010/main" val="3408487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xml/panel_preferences.rb.xml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D160437E-35D0-94BD-FDAE-9B0251F8CFBD}"/>
              </a:ext>
            </a:extLst>
          </p:cNvPr>
          <p:cNvPicPr>
            <a:picLocks noChangeAspect="1"/>
          </p:cNvPicPr>
          <p:nvPr/>
        </p:nvPicPr>
        <p:blipFill>
          <a:blip r:embed="rId4"/>
          <a:stretch>
            <a:fillRect/>
          </a:stretch>
        </p:blipFill>
        <p:spPr>
          <a:xfrm>
            <a:off x="2577244" y="1389165"/>
            <a:ext cx="7037511" cy="4859235"/>
          </a:xfrm>
          <a:prstGeom prst="rect">
            <a:avLst/>
          </a:prstGeom>
        </p:spPr>
      </p:pic>
    </p:spTree>
    <p:custDataLst>
      <p:custData r:id="rId1"/>
      <p:custData r:id="rId2"/>
    </p:custDataLst>
    <p:extLst>
      <p:ext uri="{BB962C8B-B14F-4D97-AF65-F5344CB8AC3E}">
        <p14:creationId xmlns:p14="http://schemas.microsoft.com/office/powerpoint/2010/main" val="2220466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xml/panel_preferences.rb.xml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C4F23FF1-0716-6DD4-3EDF-B9DD842C0EAF}"/>
              </a:ext>
            </a:extLst>
          </p:cNvPr>
          <p:cNvPicPr>
            <a:picLocks noChangeAspect="1"/>
          </p:cNvPicPr>
          <p:nvPr/>
        </p:nvPicPr>
        <p:blipFill>
          <a:blip r:embed="rId4"/>
          <a:stretch>
            <a:fillRect/>
          </a:stretch>
        </p:blipFill>
        <p:spPr>
          <a:xfrm>
            <a:off x="2208612" y="1389165"/>
            <a:ext cx="7774776" cy="4859235"/>
          </a:xfrm>
          <a:prstGeom prst="rect">
            <a:avLst/>
          </a:prstGeom>
        </p:spPr>
      </p:pic>
    </p:spTree>
    <p:custDataLst>
      <p:custData r:id="rId1"/>
      <p:custData r:id="rId2"/>
    </p:custDataLst>
    <p:extLst>
      <p:ext uri="{BB962C8B-B14F-4D97-AF65-F5344CB8AC3E}">
        <p14:creationId xmlns:p14="http://schemas.microsoft.com/office/powerpoint/2010/main" val="1172835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xml/panel_preferences.rb.xml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C3981F15-24E8-6F8A-A4B3-792A5448BCE5}"/>
              </a:ext>
            </a:extLst>
          </p:cNvPr>
          <p:cNvPicPr>
            <a:picLocks noChangeAspect="1"/>
          </p:cNvPicPr>
          <p:nvPr/>
        </p:nvPicPr>
        <p:blipFill>
          <a:blip r:embed="rId4"/>
          <a:stretch>
            <a:fillRect/>
          </a:stretch>
        </p:blipFill>
        <p:spPr>
          <a:xfrm>
            <a:off x="1528125" y="1542787"/>
            <a:ext cx="9135750" cy="3772426"/>
          </a:xfrm>
          <a:prstGeom prst="rect">
            <a:avLst/>
          </a:prstGeom>
        </p:spPr>
      </p:pic>
    </p:spTree>
    <p:custDataLst>
      <p:custData r:id="rId1"/>
      <p:custData r:id="rId2"/>
    </p:custDataLst>
    <p:extLst>
      <p:ext uri="{BB962C8B-B14F-4D97-AF65-F5344CB8AC3E}">
        <p14:creationId xmlns:p14="http://schemas.microsoft.com/office/powerpoint/2010/main" val="103601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T264:~$ vi /opt/ccpilot_config/JAMS_JSPanel.sh</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E55AF630-5FC9-4A39-B300-ACABA1A76F4C}"/>
              </a:ext>
            </a:extLst>
          </p:cNvPr>
          <p:cNvPicPr>
            <a:picLocks noChangeAspect="1"/>
          </p:cNvPicPr>
          <p:nvPr/>
        </p:nvPicPr>
        <p:blipFill>
          <a:blip r:embed="rId4"/>
          <a:stretch>
            <a:fillRect/>
          </a:stretch>
        </p:blipFill>
        <p:spPr>
          <a:xfrm>
            <a:off x="4056062" y="1430066"/>
            <a:ext cx="4079876" cy="4769792"/>
          </a:xfrm>
          <a:prstGeom prst="rect">
            <a:avLst/>
          </a:prstGeom>
        </p:spPr>
      </p:pic>
    </p:spTree>
    <p:custDataLst>
      <p:custData r:id="rId1"/>
      <p:custData r:id="rId2"/>
    </p:custDataLst>
    <p:extLst>
      <p:ext uri="{BB962C8B-B14F-4D97-AF65-F5344CB8AC3E}">
        <p14:creationId xmlns:p14="http://schemas.microsoft.com/office/powerpoint/2010/main" val="1478643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xml/panel_preferences.rb.xml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2B7659DC-6915-462A-9D36-234628577347}"/>
              </a:ext>
            </a:extLst>
          </p:cNvPr>
          <p:cNvPicPr>
            <a:picLocks noChangeAspect="1"/>
          </p:cNvPicPr>
          <p:nvPr/>
        </p:nvPicPr>
        <p:blipFill>
          <a:blip r:embed="rId4"/>
          <a:stretch>
            <a:fillRect/>
          </a:stretch>
        </p:blipFill>
        <p:spPr>
          <a:xfrm>
            <a:off x="3052337" y="1547792"/>
            <a:ext cx="6087325" cy="4839375"/>
          </a:xfrm>
          <a:prstGeom prst="rect">
            <a:avLst/>
          </a:prstGeom>
        </p:spPr>
      </p:pic>
    </p:spTree>
    <p:custDataLst>
      <p:custData r:id="rId1"/>
      <p:custData r:id="rId2"/>
    </p:custDataLst>
    <p:extLst>
      <p:ext uri="{BB962C8B-B14F-4D97-AF65-F5344CB8AC3E}">
        <p14:creationId xmlns:p14="http://schemas.microsoft.com/office/powerpoint/2010/main" val="1577762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grep -</a:t>
            </a:r>
            <a:r>
              <a:rPr lang="en-US" dirty="0" err="1"/>
              <a:t>iR</a:t>
            </a:r>
            <a:r>
              <a:rPr lang="en-US" dirty="0"/>
              <a:t> </a:t>
            </a:r>
            <a:r>
              <a:rPr lang="en-US" dirty="0" err="1"/>
              <a:t>sensor_alarm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B62BA8BB-7B79-9C7C-2396-9B65C3012534}"/>
              </a:ext>
            </a:extLst>
          </p:cNvPr>
          <p:cNvPicPr>
            <a:picLocks noChangeAspect="1"/>
          </p:cNvPicPr>
          <p:nvPr/>
        </p:nvPicPr>
        <p:blipFill>
          <a:blip r:embed="rId4"/>
          <a:stretch>
            <a:fillRect/>
          </a:stretch>
        </p:blipFill>
        <p:spPr>
          <a:xfrm>
            <a:off x="3860021" y="1430066"/>
            <a:ext cx="4471957" cy="4876800"/>
          </a:xfrm>
          <a:prstGeom prst="rect">
            <a:avLst/>
          </a:prstGeom>
        </p:spPr>
      </p:pic>
    </p:spTree>
    <p:custDataLst>
      <p:custData r:id="rId1"/>
      <p:custData r:id="rId2"/>
    </p:custDataLst>
    <p:extLst>
      <p:ext uri="{BB962C8B-B14F-4D97-AF65-F5344CB8AC3E}">
        <p14:creationId xmlns:p14="http://schemas.microsoft.com/office/powerpoint/2010/main" val="2198594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grep -</a:t>
            </a:r>
            <a:r>
              <a:rPr lang="en-US" dirty="0" err="1"/>
              <a:t>iR</a:t>
            </a:r>
            <a:r>
              <a:rPr lang="en-US" dirty="0"/>
              <a:t> </a:t>
            </a:r>
            <a:r>
              <a:rPr lang="en-US" dirty="0" err="1"/>
              <a:t>enable_sensor_alarm_activate_message</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B182CD64-6129-5A30-B608-42A79418B6CB}"/>
              </a:ext>
            </a:extLst>
          </p:cNvPr>
          <p:cNvPicPr>
            <a:picLocks noChangeAspect="1"/>
          </p:cNvPicPr>
          <p:nvPr/>
        </p:nvPicPr>
        <p:blipFill>
          <a:blip r:embed="rId4"/>
          <a:stretch>
            <a:fillRect/>
          </a:stretch>
        </p:blipFill>
        <p:spPr>
          <a:xfrm>
            <a:off x="2671284" y="1738076"/>
            <a:ext cx="6849431" cy="3381847"/>
          </a:xfrm>
          <a:prstGeom prst="rect">
            <a:avLst/>
          </a:prstGeom>
        </p:spPr>
      </p:pic>
    </p:spTree>
    <p:custDataLst>
      <p:custData r:id="rId1"/>
      <p:custData r:id="rId2"/>
    </p:custDataLst>
    <p:extLst>
      <p:ext uri="{BB962C8B-B14F-4D97-AF65-F5344CB8AC3E}">
        <p14:creationId xmlns:p14="http://schemas.microsoft.com/office/powerpoint/2010/main" val="893386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truck.rb.xml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B62C73CA-D0AD-D2CF-1875-7DA38E0D8162}"/>
              </a:ext>
            </a:extLst>
          </p:cNvPr>
          <p:cNvPicPr>
            <a:picLocks noChangeAspect="1"/>
          </p:cNvPicPr>
          <p:nvPr/>
        </p:nvPicPr>
        <p:blipFill>
          <a:blip r:embed="rId4"/>
          <a:stretch>
            <a:fillRect/>
          </a:stretch>
        </p:blipFill>
        <p:spPr>
          <a:xfrm>
            <a:off x="1635760" y="1430066"/>
            <a:ext cx="8920480" cy="4679044"/>
          </a:xfrm>
          <a:prstGeom prst="rect">
            <a:avLst/>
          </a:prstGeom>
        </p:spPr>
      </p:pic>
    </p:spTree>
    <p:custDataLst>
      <p:custData r:id="rId1"/>
      <p:custData r:id="rId2"/>
    </p:custDataLst>
    <p:extLst>
      <p:ext uri="{BB962C8B-B14F-4D97-AF65-F5344CB8AC3E}">
        <p14:creationId xmlns:p14="http://schemas.microsoft.com/office/powerpoint/2010/main" val="1575957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err="1"/>
              <a:t>hxgn</a:t>
            </a:r>
            <a:r>
              <a:rPr lang="en-US" dirty="0"/>
              <a:t>:/opt/Jigsaw/Library/ruby/</a:t>
            </a:r>
            <a:r>
              <a:rPr lang="en-US" dirty="0" err="1"/>
              <a:t>jspanel</a:t>
            </a:r>
            <a:r>
              <a:rPr lang="en-US" dirty="0"/>
              <a:t>$ grep -</a:t>
            </a:r>
            <a:r>
              <a:rPr lang="en-US" dirty="0" err="1"/>
              <a:t>iR</a:t>
            </a:r>
            <a:r>
              <a:rPr lang="en-US" dirty="0"/>
              <a:t> </a:t>
            </a:r>
            <a:r>
              <a:rPr lang="en-US" dirty="0" err="1"/>
              <a:t>add_warning_listeners</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92EECD07-94FF-BDD7-41C3-D1949E7461D5}"/>
              </a:ext>
            </a:extLst>
          </p:cNvPr>
          <p:cNvPicPr>
            <a:picLocks noChangeAspect="1"/>
          </p:cNvPicPr>
          <p:nvPr/>
        </p:nvPicPr>
        <p:blipFill>
          <a:blip r:embed="rId4"/>
          <a:stretch>
            <a:fillRect/>
          </a:stretch>
        </p:blipFill>
        <p:spPr>
          <a:xfrm>
            <a:off x="4271708" y="1804761"/>
            <a:ext cx="3648584" cy="3248478"/>
          </a:xfrm>
          <a:prstGeom prst="rect">
            <a:avLst/>
          </a:prstGeom>
        </p:spPr>
      </p:pic>
    </p:spTree>
    <p:custDataLst>
      <p:custData r:id="rId1"/>
      <p:custData r:id="rId2"/>
    </p:custDataLst>
    <p:extLst>
      <p:ext uri="{BB962C8B-B14F-4D97-AF65-F5344CB8AC3E}">
        <p14:creationId xmlns:p14="http://schemas.microsoft.com/office/powerpoint/2010/main" val="1584324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a:xfrm>
            <a:off x="609601" y="1019833"/>
            <a:ext cx="10972800" cy="369332"/>
          </a:xfrm>
        </p:spPr>
        <p:txBody>
          <a:bodyPr/>
          <a:lstStyle/>
          <a:p>
            <a:r>
              <a:rPr lang="en-US" dirty="0" err="1"/>
              <a:t>hxgn</a:t>
            </a:r>
            <a:r>
              <a:rPr lang="en-US" dirty="0"/>
              <a:t>:/opt/Jigsaw/Library/ruby/</a:t>
            </a:r>
            <a:r>
              <a:rPr lang="en-US" dirty="0" err="1"/>
              <a:t>jspanel</a:t>
            </a:r>
            <a:r>
              <a:rPr lang="en-US" dirty="0"/>
              <a:t>$ vi truck.rb.xml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8" name="Picture 7">
            <a:extLst>
              <a:ext uri="{FF2B5EF4-FFF2-40B4-BE49-F238E27FC236}">
                <a16:creationId xmlns:a16="http://schemas.microsoft.com/office/drawing/2014/main" id="{C2CC8F26-40BC-136E-7782-240ABE785C61}"/>
              </a:ext>
            </a:extLst>
          </p:cNvPr>
          <p:cNvPicPr>
            <a:picLocks noChangeAspect="1"/>
          </p:cNvPicPr>
          <p:nvPr/>
        </p:nvPicPr>
        <p:blipFill>
          <a:blip r:embed="rId4"/>
          <a:stretch>
            <a:fillRect/>
          </a:stretch>
        </p:blipFill>
        <p:spPr>
          <a:xfrm>
            <a:off x="1955530" y="1430066"/>
            <a:ext cx="8280940" cy="4818334"/>
          </a:xfrm>
          <a:prstGeom prst="rect">
            <a:avLst/>
          </a:prstGeom>
        </p:spPr>
      </p:pic>
    </p:spTree>
    <p:custDataLst>
      <p:custData r:id="rId1"/>
      <p:custData r:id="rId2"/>
    </p:custDataLst>
    <p:extLst>
      <p:ext uri="{BB962C8B-B14F-4D97-AF65-F5344CB8AC3E}">
        <p14:creationId xmlns:p14="http://schemas.microsoft.com/office/powerpoint/2010/main" val="2666355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truck.rb.xml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DE2CEFF4-3E2E-71C7-FC09-703B0E8E9D10}"/>
              </a:ext>
            </a:extLst>
          </p:cNvPr>
          <p:cNvPicPr>
            <a:picLocks noChangeAspect="1"/>
          </p:cNvPicPr>
          <p:nvPr/>
        </p:nvPicPr>
        <p:blipFill>
          <a:blip r:embed="rId4"/>
          <a:stretch>
            <a:fillRect/>
          </a:stretch>
        </p:blipFill>
        <p:spPr>
          <a:xfrm>
            <a:off x="1656989" y="1430066"/>
            <a:ext cx="8878021" cy="4660290"/>
          </a:xfrm>
          <a:prstGeom prst="rect">
            <a:avLst/>
          </a:prstGeom>
        </p:spPr>
      </p:pic>
    </p:spTree>
    <p:custDataLst>
      <p:custData r:id="rId1"/>
      <p:custData r:id="rId2"/>
    </p:custDataLst>
    <p:extLst>
      <p:ext uri="{BB962C8B-B14F-4D97-AF65-F5344CB8AC3E}">
        <p14:creationId xmlns:p14="http://schemas.microsoft.com/office/powerpoint/2010/main" val="819862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grep -</a:t>
            </a:r>
            <a:r>
              <a:rPr lang="en-US" dirty="0" err="1"/>
              <a:t>iR</a:t>
            </a:r>
            <a:r>
              <a:rPr lang="en-US" dirty="0"/>
              <a:t> </a:t>
            </a:r>
            <a:r>
              <a:rPr lang="en-US" dirty="0" err="1"/>
              <a:t>sensor_alarm_activate</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C8FE5AC7-42F6-188D-B7F7-88BFE4FA6460}"/>
              </a:ext>
            </a:extLst>
          </p:cNvPr>
          <p:cNvPicPr>
            <a:picLocks noChangeAspect="1"/>
          </p:cNvPicPr>
          <p:nvPr/>
        </p:nvPicPr>
        <p:blipFill>
          <a:blip r:embed="rId4"/>
          <a:stretch>
            <a:fillRect/>
          </a:stretch>
        </p:blipFill>
        <p:spPr>
          <a:xfrm>
            <a:off x="3514364" y="1776182"/>
            <a:ext cx="5163271" cy="3305636"/>
          </a:xfrm>
          <a:prstGeom prst="rect">
            <a:avLst/>
          </a:prstGeom>
        </p:spPr>
      </p:pic>
    </p:spTree>
    <p:custDataLst>
      <p:custData r:id="rId1"/>
      <p:custData r:id="rId2"/>
    </p:custDataLst>
    <p:extLst>
      <p:ext uri="{BB962C8B-B14F-4D97-AF65-F5344CB8AC3E}">
        <p14:creationId xmlns:p14="http://schemas.microsoft.com/office/powerpoint/2010/main" val="3597192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grep -</a:t>
            </a:r>
            <a:r>
              <a:rPr lang="en-US" dirty="0" err="1"/>
              <a:t>iR</a:t>
            </a:r>
            <a:r>
              <a:rPr lang="en-US" dirty="0"/>
              <a:t> </a:t>
            </a:r>
            <a:r>
              <a:rPr lang="en-US" dirty="0" err="1"/>
              <a:t>sensor_alarm_activate</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3D6CC2A2-369D-E8AB-E235-D98AF251009E}"/>
              </a:ext>
            </a:extLst>
          </p:cNvPr>
          <p:cNvPicPr>
            <a:picLocks noChangeAspect="1"/>
          </p:cNvPicPr>
          <p:nvPr/>
        </p:nvPicPr>
        <p:blipFill>
          <a:blip r:embed="rId4"/>
          <a:stretch>
            <a:fillRect/>
          </a:stretch>
        </p:blipFill>
        <p:spPr>
          <a:xfrm>
            <a:off x="3109495" y="1671392"/>
            <a:ext cx="5973009" cy="3515216"/>
          </a:xfrm>
          <a:prstGeom prst="rect">
            <a:avLst/>
          </a:prstGeom>
        </p:spPr>
      </p:pic>
    </p:spTree>
    <p:custDataLst>
      <p:custData r:id="rId1"/>
      <p:custData r:id="rId2"/>
    </p:custDataLst>
    <p:extLst>
      <p:ext uri="{BB962C8B-B14F-4D97-AF65-F5344CB8AC3E}">
        <p14:creationId xmlns:p14="http://schemas.microsoft.com/office/powerpoint/2010/main" val="3900260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Sensor.m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B882AE8C-E92F-3D36-A905-05A75DDF5FB6}"/>
              </a:ext>
            </a:extLst>
          </p:cNvPr>
          <p:cNvPicPr>
            <a:picLocks noChangeAspect="1"/>
          </p:cNvPicPr>
          <p:nvPr/>
        </p:nvPicPr>
        <p:blipFill>
          <a:blip r:embed="rId4"/>
          <a:stretch>
            <a:fillRect/>
          </a:stretch>
        </p:blipFill>
        <p:spPr>
          <a:xfrm>
            <a:off x="3180206" y="1389165"/>
            <a:ext cx="5831588" cy="4856919"/>
          </a:xfrm>
          <a:prstGeom prst="rect">
            <a:avLst/>
          </a:prstGeom>
        </p:spPr>
      </p:pic>
    </p:spTree>
    <p:custDataLst>
      <p:custData r:id="rId1"/>
      <p:custData r:id="rId2"/>
    </p:custDataLst>
    <p:extLst>
      <p:ext uri="{BB962C8B-B14F-4D97-AF65-F5344CB8AC3E}">
        <p14:creationId xmlns:p14="http://schemas.microsoft.com/office/powerpoint/2010/main" val="3040739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T264:~$ vi /opt/Jigsaw/Tools/JSPanel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B6CB36C0-9416-C17D-2BDF-E9060BB3110B}"/>
              </a:ext>
            </a:extLst>
          </p:cNvPr>
          <p:cNvPicPr>
            <a:picLocks noChangeAspect="1"/>
          </p:cNvPicPr>
          <p:nvPr/>
        </p:nvPicPr>
        <p:blipFill>
          <a:blip r:embed="rId4"/>
          <a:stretch>
            <a:fillRect/>
          </a:stretch>
        </p:blipFill>
        <p:spPr>
          <a:xfrm>
            <a:off x="2870291" y="1430066"/>
            <a:ext cx="6451418" cy="4818334"/>
          </a:xfrm>
          <a:prstGeom prst="rect">
            <a:avLst/>
          </a:prstGeom>
        </p:spPr>
      </p:pic>
    </p:spTree>
    <p:custDataLst>
      <p:custData r:id="rId1"/>
      <p:custData r:id="rId2"/>
    </p:custDataLst>
    <p:extLst>
      <p:ext uri="{BB962C8B-B14F-4D97-AF65-F5344CB8AC3E}">
        <p14:creationId xmlns:p14="http://schemas.microsoft.com/office/powerpoint/2010/main" val="4174630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Sensor.m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FE8613C7-E187-8344-F9DD-AD774F4BAC10}"/>
              </a:ext>
            </a:extLst>
          </p:cNvPr>
          <p:cNvPicPr>
            <a:picLocks noChangeAspect="1"/>
          </p:cNvPicPr>
          <p:nvPr/>
        </p:nvPicPr>
        <p:blipFill>
          <a:blip r:embed="rId4"/>
          <a:stretch>
            <a:fillRect/>
          </a:stretch>
        </p:blipFill>
        <p:spPr>
          <a:xfrm>
            <a:off x="3176076" y="1389165"/>
            <a:ext cx="5839847" cy="4859235"/>
          </a:xfrm>
          <a:prstGeom prst="rect">
            <a:avLst/>
          </a:prstGeom>
        </p:spPr>
      </p:pic>
    </p:spTree>
    <p:custDataLst>
      <p:custData r:id="rId1"/>
      <p:custData r:id="rId2"/>
    </p:custDataLst>
    <p:extLst>
      <p:ext uri="{BB962C8B-B14F-4D97-AF65-F5344CB8AC3E}">
        <p14:creationId xmlns:p14="http://schemas.microsoft.com/office/powerpoint/2010/main" val="1288746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truck.rb.xml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6F249389-C2C6-19E8-4EBD-572767B46D97}"/>
              </a:ext>
            </a:extLst>
          </p:cNvPr>
          <p:cNvPicPr>
            <a:picLocks noChangeAspect="1"/>
          </p:cNvPicPr>
          <p:nvPr/>
        </p:nvPicPr>
        <p:blipFill>
          <a:blip r:embed="rId4"/>
          <a:stretch>
            <a:fillRect/>
          </a:stretch>
        </p:blipFill>
        <p:spPr>
          <a:xfrm>
            <a:off x="1661160" y="1389165"/>
            <a:ext cx="8869680" cy="4652398"/>
          </a:xfrm>
          <a:prstGeom prst="rect">
            <a:avLst/>
          </a:prstGeom>
        </p:spPr>
      </p:pic>
    </p:spTree>
    <p:custDataLst>
      <p:custData r:id="rId1"/>
      <p:custData r:id="rId2"/>
    </p:custDataLst>
    <p:extLst>
      <p:ext uri="{BB962C8B-B14F-4D97-AF65-F5344CB8AC3E}">
        <p14:creationId xmlns:p14="http://schemas.microsoft.com/office/powerpoint/2010/main" val="4141663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truck.rb.xml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BB044BDB-5ACC-FEF8-E2FC-46C22BEF064E}"/>
              </a:ext>
            </a:extLst>
          </p:cNvPr>
          <p:cNvPicPr>
            <a:picLocks noChangeAspect="1"/>
          </p:cNvPicPr>
          <p:nvPr/>
        </p:nvPicPr>
        <p:blipFill>
          <a:blip r:embed="rId4"/>
          <a:stretch>
            <a:fillRect/>
          </a:stretch>
        </p:blipFill>
        <p:spPr>
          <a:xfrm>
            <a:off x="1590040" y="1389165"/>
            <a:ext cx="9011920" cy="4727007"/>
          </a:xfrm>
          <a:prstGeom prst="rect">
            <a:avLst/>
          </a:prstGeom>
        </p:spPr>
      </p:pic>
    </p:spTree>
    <p:custDataLst>
      <p:custData r:id="rId1"/>
      <p:custData r:id="rId2"/>
    </p:custDataLst>
    <p:extLst>
      <p:ext uri="{BB962C8B-B14F-4D97-AF65-F5344CB8AC3E}">
        <p14:creationId xmlns:p14="http://schemas.microsoft.com/office/powerpoint/2010/main" val="4043482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OP Pro Manager - Enums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8" name="Picture 7">
            <a:extLst>
              <a:ext uri="{FF2B5EF4-FFF2-40B4-BE49-F238E27FC236}">
                <a16:creationId xmlns:a16="http://schemas.microsoft.com/office/drawing/2014/main" id="{474F57BE-1ACA-E10D-4852-601F7E9235F0}"/>
              </a:ext>
            </a:extLst>
          </p:cNvPr>
          <p:cNvPicPr>
            <a:picLocks noChangeAspect="1"/>
          </p:cNvPicPr>
          <p:nvPr/>
        </p:nvPicPr>
        <p:blipFill>
          <a:blip r:embed="rId4"/>
          <a:stretch>
            <a:fillRect/>
          </a:stretch>
        </p:blipFill>
        <p:spPr>
          <a:xfrm>
            <a:off x="942256" y="1819050"/>
            <a:ext cx="10307488" cy="3219899"/>
          </a:xfrm>
          <a:prstGeom prst="rect">
            <a:avLst/>
          </a:prstGeom>
        </p:spPr>
      </p:pic>
    </p:spTree>
    <p:custDataLst>
      <p:custData r:id="rId1"/>
      <p:custData r:id="rId2"/>
    </p:custDataLst>
    <p:extLst>
      <p:ext uri="{BB962C8B-B14F-4D97-AF65-F5344CB8AC3E}">
        <p14:creationId xmlns:p14="http://schemas.microsoft.com/office/powerpoint/2010/main" val="2690703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truck.rb.xml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D59F259F-7CEF-805E-96E0-3429544C235B}"/>
              </a:ext>
            </a:extLst>
          </p:cNvPr>
          <p:cNvPicPr>
            <a:picLocks noChangeAspect="1"/>
          </p:cNvPicPr>
          <p:nvPr/>
        </p:nvPicPr>
        <p:blipFill>
          <a:blip r:embed="rId4"/>
          <a:stretch>
            <a:fillRect/>
          </a:stretch>
        </p:blipFill>
        <p:spPr>
          <a:xfrm>
            <a:off x="1579880" y="1389165"/>
            <a:ext cx="9032240" cy="4741243"/>
          </a:xfrm>
          <a:prstGeom prst="rect">
            <a:avLst/>
          </a:prstGeom>
        </p:spPr>
      </p:pic>
    </p:spTree>
    <p:custDataLst>
      <p:custData r:id="rId1"/>
      <p:custData r:id="rId2"/>
    </p:custDataLst>
    <p:extLst>
      <p:ext uri="{BB962C8B-B14F-4D97-AF65-F5344CB8AC3E}">
        <p14:creationId xmlns:p14="http://schemas.microsoft.com/office/powerpoint/2010/main" val="1954463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truck.rb.xml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D9AE3070-1C06-85BD-B4C8-13A6DF00BA62}"/>
              </a:ext>
            </a:extLst>
          </p:cNvPr>
          <p:cNvPicPr>
            <a:picLocks noChangeAspect="1"/>
          </p:cNvPicPr>
          <p:nvPr/>
        </p:nvPicPr>
        <p:blipFill>
          <a:blip r:embed="rId4"/>
          <a:stretch>
            <a:fillRect/>
          </a:stretch>
        </p:blipFill>
        <p:spPr>
          <a:xfrm>
            <a:off x="1635760" y="1389165"/>
            <a:ext cx="8920480" cy="4685776"/>
          </a:xfrm>
          <a:prstGeom prst="rect">
            <a:avLst/>
          </a:prstGeom>
        </p:spPr>
      </p:pic>
    </p:spTree>
    <p:custDataLst>
      <p:custData r:id="rId1"/>
      <p:custData r:id="rId2"/>
    </p:custDataLst>
    <p:extLst>
      <p:ext uri="{BB962C8B-B14F-4D97-AF65-F5344CB8AC3E}">
        <p14:creationId xmlns:p14="http://schemas.microsoft.com/office/powerpoint/2010/main" val="1968806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truck.rb.xml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C026A129-B344-F376-51B3-7A20949076F7}"/>
              </a:ext>
            </a:extLst>
          </p:cNvPr>
          <p:cNvPicPr>
            <a:picLocks noChangeAspect="1"/>
          </p:cNvPicPr>
          <p:nvPr/>
        </p:nvPicPr>
        <p:blipFill>
          <a:blip r:embed="rId4"/>
          <a:stretch>
            <a:fillRect/>
          </a:stretch>
        </p:blipFill>
        <p:spPr>
          <a:xfrm>
            <a:off x="1629405" y="1389165"/>
            <a:ext cx="8933190" cy="4692452"/>
          </a:xfrm>
          <a:prstGeom prst="rect">
            <a:avLst/>
          </a:prstGeom>
        </p:spPr>
      </p:pic>
    </p:spTree>
    <p:custDataLst>
      <p:custData r:id="rId1"/>
      <p:custData r:id="rId2"/>
    </p:custDataLst>
    <p:extLst>
      <p:ext uri="{BB962C8B-B14F-4D97-AF65-F5344CB8AC3E}">
        <p14:creationId xmlns:p14="http://schemas.microsoft.com/office/powerpoint/2010/main" val="2064604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OP Pro - </a:t>
            </a:r>
            <a:r>
              <a:rPr lang="en-US" dirty="0" err="1"/>
              <a:t>JHealth</a:t>
            </a:r>
            <a:r>
              <a:rPr lang="en-US" dirty="0"/>
              <a:t> Sensor Alarms VIMS view</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43BC359A-4944-3A11-FC45-88BB9CDB850F}"/>
              </a:ext>
            </a:extLst>
          </p:cNvPr>
          <p:cNvPicPr>
            <a:picLocks noChangeAspect="1"/>
          </p:cNvPicPr>
          <p:nvPr/>
        </p:nvPicPr>
        <p:blipFill>
          <a:blip r:embed="rId4"/>
          <a:stretch>
            <a:fillRect/>
          </a:stretch>
        </p:blipFill>
        <p:spPr>
          <a:xfrm>
            <a:off x="1267134" y="1430066"/>
            <a:ext cx="9657732" cy="4632755"/>
          </a:xfrm>
          <a:prstGeom prst="rect">
            <a:avLst/>
          </a:prstGeom>
        </p:spPr>
      </p:pic>
    </p:spTree>
    <p:custDataLst>
      <p:custData r:id="rId1"/>
      <p:custData r:id="rId2"/>
    </p:custDataLst>
    <p:extLst>
      <p:ext uri="{BB962C8B-B14F-4D97-AF65-F5344CB8AC3E}">
        <p14:creationId xmlns:p14="http://schemas.microsoft.com/office/powerpoint/2010/main" val="3140203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 vi models/</a:t>
            </a:r>
            <a:r>
              <a:rPr lang="en-US" dirty="0" err="1"/>
              <a:t>sensor_alarm.rb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CD767CD6-A316-CDE6-FC8A-91E5363E40EE}"/>
              </a:ext>
            </a:extLst>
          </p:cNvPr>
          <p:cNvPicPr>
            <a:picLocks noChangeAspect="1"/>
          </p:cNvPicPr>
          <p:nvPr/>
        </p:nvPicPr>
        <p:blipFill>
          <a:blip r:embed="rId4"/>
          <a:stretch>
            <a:fillRect/>
          </a:stretch>
        </p:blipFill>
        <p:spPr>
          <a:xfrm>
            <a:off x="1736643" y="1426621"/>
            <a:ext cx="8718714" cy="4732759"/>
          </a:xfrm>
          <a:prstGeom prst="rect">
            <a:avLst/>
          </a:prstGeom>
        </p:spPr>
      </p:pic>
    </p:spTree>
    <p:custDataLst>
      <p:custData r:id="rId1"/>
      <p:custData r:id="rId2"/>
    </p:custDataLst>
    <p:extLst>
      <p:ext uri="{BB962C8B-B14F-4D97-AF65-F5344CB8AC3E}">
        <p14:creationId xmlns:p14="http://schemas.microsoft.com/office/powerpoint/2010/main" val="3330880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 </a:t>
            </a:r>
            <a:r>
              <a:rPr lang="en-US" dirty="0" err="1"/>
              <a:t>psql</a:t>
            </a:r>
            <a:r>
              <a:rPr lang="en-US" dirty="0"/>
              <a:t> –U developer </a:t>
            </a:r>
            <a:r>
              <a:rPr lang="en-US" dirty="0" err="1"/>
              <a:t>jmineops_bbm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3E085994-EB9A-475D-87B6-BBCA992765D7}"/>
              </a:ext>
            </a:extLst>
          </p:cNvPr>
          <p:cNvPicPr>
            <a:picLocks noChangeAspect="1"/>
          </p:cNvPicPr>
          <p:nvPr/>
        </p:nvPicPr>
        <p:blipFill>
          <a:blip r:embed="rId4"/>
          <a:stretch>
            <a:fillRect/>
          </a:stretch>
        </p:blipFill>
        <p:spPr>
          <a:xfrm>
            <a:off x="2533579" y="1775062"/>
            <a:ext cx="7124842" cy="4063105"/>
          </a:xfrm>
          <a:prstGeom prst="rect">
            <a:avLst/>
          </a:prstGeom>
        </p:spPr>
      </p:pic>
    </p:spTree>
    <p:custDataLst>
      <p:custData r:id="rId1"/>
      <p:custData r:id="rId2"/>
    </p:custDataLst>
    <p:extLst>
      <p:ext uri="{BB962C8B-B14F-4D97-AF65-F5344CB8AC3E}">
        <p14:creationId xmlns:p14="http://schemas.microsoft.com/office/powerpoint/2010/main" val="2358092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T264:~$ vi /opt/Jigsaw/Tools/JSPanel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2CAF31DE-8A3D-48D7-8F43-9A914965EDD9}"/>
              </a:ext>
            </a:extLst>
          </p:cNvPr>
          <p:cNvPicPr>
            <a:picLocks noChangeAspect="1"/>
          </p:cNvPicPr>
          <p:nvPr/>
        </p:nvPicPr>
        <p:blipFill>
          <a:blip r:embed="rId4"/>
          <a:stretch>
            <a:fillRect/>
          </a:stretch>
        </p:blipFill>
        <p:spPr>
          <a:xfrm>
            <a:off x="2867790" y="1430066"/>
            <a:ext cx="6456420" cy="4818334"/>
          </a:xfrm>
          <a:prstGeom prst="rect">
            <a:avLst/>
          </a:prstGeom>
        </p:spPr>
      </p:pic>
    </p:spTree>
    <p:custDataLst>
      <p:custData r:id="rId1"/>
      <p:custData r:id="rId2"/>
    </p:custDataLst>
    <p:extLst>
      <p:ext uri="{BB962C8B-B14F-4D97-AF65-F5344CB8AC3E}">
        <p14:creationId xmlns:p14="http://schemas.microsoft.com/office/powerpoint/2010/main" val="1205050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 vi models/</a:t>
            </a:r>
            <a:r>
              <a:rPr lang="en-US" dirty="0" err="1"/>
              <a:t>sensor_alarm.rb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13888C7A-621C-66EE-53CA-C08FDF4AF81B}"/>
              </a:ext>
            </a:extLst>
          </p:cNvPr>
          <p:cNvPicPr>
            <a:picLocks noChangeAspect="1"/>
          </p:cNvPicPr>
          <p:nvPr/>
        </p:nvPicPr>
        <p:blipFill>
          <a:blip r:embed="rId4"/>
          <a:stretch>
            <a:fillRect/>
          </a:stretch>
        </p:blipFill>
        <p:spPr>
          <a:xfrm>
            <a:off x="2804098" y="1432685"/>
            <a:ext cx="6583804" cy="4815715"/>
          </a:xfrm>
          <a:prstGeom prst="rect">
            <a:avLst/>
          </a:prstGeom>
        </p:spPr>
      </p:pic>
    </p:spTree>
    <p:custDataLst>
      <p:custData r:id="rId1"/>
      <p:custData r:id="rId2"/>
    </p:custDataLst>
    <p:extLst>
      <p:ext uri="{BB962C8B-B14F-4D97-AF65-F5344CB8AC3E}">
        <p14:creationId xmlns:p14="http://schemas.microsoft.com/office/powerpoint/2010/main" val="37832410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 vi models/</a:t>
            </a:r>
            <a:r>
              <a:rPr lang="en-US" dirty="0" err="1"/>
              <a:t>sensor_alarm.rb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425D3692-AD57-139B-6F28-BFFE888AEBC0}"/>
              </a:ext>
            </a:extLst>
          </p:cNvPr>
          <p:cNvPicPr>
            <a:picLocks noChangeAspect="1"/>
          </p:cNvPicPr>
          <p:nvPr/>
        </p:nvPicPr>
        <p:blipFill>
          <a:blip r:embed="rId4"/>
          <a:stretch>
            <a:fillRect/>
          </a:stretch>
        </p:blipFill>
        <p:spPr>
          <a:xfrm>
            <a:off x="2768529" y="1404665"/>
            <a:ext cx="6654941" cy="4865641"/>
          </a:xfrm>
          <a:prstGeom prst="rect">
            <a:avLst/>
          </a:prstGeom>
        </p:spPr>
      </p:pic>
    </p:spTree>
    <p:custDataLst>
      <p:custData r:id="rId1"/>
      <p:custData r:id="rId2"/>
    </p:custDataLst>
    <p:extLst>
      <p:ext uri="{BB962C8B-B14F-4D97-AF65-F5344CB8AC3E}">
        <p14:creationId xmlns:p14="http://schemas.microsoft.com/office/powerpoint/2010/main" val="28078075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 vi models/</a:t>
            </a:r>
            <a:r>
              <a:rPr lang="en-US" dirty="0" err="1"/>
              <a:t>sensor_alarm.rb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8C1E605B-C348-8D9D-0E94-0118C12B247E}"/>
              </a:ext>
            </a:extLst>
          </p:cNvPr>
          <p:cNvPicPr>
            <a:picLocks noChangeAspect="1"/>
          </p:cNvPicPr>
          <p:nvPr/>
        </p:nvPicPr>
        <p:blipFill>
          <a:blip r:embed="rId4"/>
          <a:stretch>
            <a:fillRect/>
          </a:stretch>
        </p:blipFill>
        <p:spPr>
          <a:xfrm>
            <a:off x="1542414" y="1430066"/>
            <a:ext cx="9107171" cy="4620270"/>
          </a:xfrm>
          <a:prstGeom prst="rect">
            <a:avLst/>
          </a:prstGeom>
        </p:spPr>
      </p:pic>
    </p:spTree>
    <p:custDataLst>
      <p:custData r:id="rId1"/>
      <p:custData r:id="rId2"/>
    </p:custDataLst>
    <p:extLst>
      <p:ext uri="{BB962C8B-B14F-4D97-AF65-F5344CB8AC3E}">
        <p14:creationId xmlns:p14="http://schemas.microsoft.com/office/powerpoint/2010/main" val="1824111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jmineops</a:t>
            </a:r>
            <a:r>
              <a:rPr lang="en-US" dirty="0"/>
              <a:t>=# select * from phrases where scope = '</a:t>
            </a:r>
            <a:r>
              <a:rPr lang="en-US" dirty="0" err="1"/>
              <a:t>sensor_alarm_action</a:t>
            </a:r>
            <a:r>
              <a:rPr lang="en-US" dirty="0"/>
              <a:t>';</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61CCF586-FB8B-E2BB-77AC-8645891FC278}"/>
              </a:ext>
            </a:extLst>
          </p:cNvPr>
          <p:cNvPicPr>
            <a:picLocks noChangeAspect="1"/>
          </p:cNvPicPr>
          <p:nvPr/>
        </p:nvPicPr>
        <p:blipFill>
          <a:blip r:embed="rId4"/>
          <a:stretch>
            <a:fillRect/>
          </a:stretch>
        </p:blipFill>
        <p:spPr>
          <a:xfrm>
            <a:off x="609601" y="2109234"/>
            <a:ext cx="10972800" cy="2639532"/>
          </a:xfrm>
          <a:prstGeom prst="rect">
            <a:avLst/>
          </a:prstGeom>
        </p:spPr>
      </p:pic>
    </p:spTree>
    <p:custDataLst>
      <p:custData r:id="rId1"/>
      <p:custData r:id="rId2"/>
    </p:custDataLst>
    <p:extLst>
      <p:ext uri="{BB962C8B-B14F-4D97-AF65-F5344CB8AC3E}">
        <p14:creationId xmlns:p14="http://schemas.microsoft.com/office/powerpoint/2010/main" val="1217611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:/opt/Jigsaw/Library/ruby/</a:t>
            </a:r>
            <a:r>
              <a:rPr lang="en-US" dirty="0" err="1"/>
              <a:t>jspanel</a:t>
            </a:r>
            <a:r>
              <a:rPr lang="en-US" dirty="0"/>
              <a:t>$ vi truck.rb.xml</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D21DD8E9-7E90-4E91-F164-1A457152D215}"/>
              </a:ext>
            </a:extLst>
          </p:cNvPr>
          <p:cNvPicPr>
            <a:picLocks noChangeAspect="1"/>
          </p:cNvPicPr>
          <p:nvPr/>
        </p:nvPicPr>
        <p:blipFill>
          <a:blip r:embed="rId4"/>
          <a:stretch>
            <a:fillRect/>
          </a:stretch>
        </p:blipFill>
        <p:spPr>
          <a:xfrm>
            <a:off x="1639570" y="1389165"/>
            <a:ext cx="8912860" cy="4678577"/>
          </a:xfrm>
          <a:prstGeom prst="rect">
            <a:avLst/>
          </a:prstGeom>
        </p:spPr>
      </p:pic>
    </p:spTree>
    <p:custDataLst>
      <p:custData r:id="rId1"/>
      <p:custData r:id="rId2"/>
    </p:custDataLst>
    <p:extLst>
      <p:ext uri="{BB962C8B-B14F-4D97-AF65-F5344CB8AC3E}">
        <p14:creationId xmlns:p14="http://schemas.microsoft.com/office/powerpoint/2010/main" val="3807745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T265:~$ telnet localhost 1112</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89370941-0D14-44F0-A037-BE7242082910}"/>
              </a:ext>
            </a:extLst>
          </p:cNvPr>
          <p:cNvPicPr>
            <a:picLocks noChangeAspect="1"/>
          </p:cNvPicPr>
          <p:nvPr/>
        </p:nvPicPr>
        <p:blipFill>
          <a:blip r:embed="rId4"/>
          <a:stretch>
            <a:fillRect/>
          </a:stretch>
        </p:blipFill>
        <p:spPr>
          <a:xfrm>
            <a:off x="4295523" y="2747867"/>
            <a:ext cx="3600953" cy="1362265"/>
          </a:xfrm>
          <a:prstGeom prst="rect">
            <a:avLst/>
          </a:prstGeom>
        </p:spPr>
      </p:pic>
    </p:spTree>
    <p:custDataLst>
      <p:custData r:id="rId1"/>
      <p:custData r:id="rId2"/>
    </p:custDataLst>
    <p:extLst>
      <p:ext uri="{BB962C8B-B14F-4D97-AF65-F5344CB8AC3E}">
        <p14:creationId xmlns:p14="http://schemas.microsoft.com/office/powerpoint/2010/main" val="3170773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JSPanel&gt; $equipment</a:t>
            </a:r>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CF4037FE-5F4B-4EA4-931B-C367D1199B8B}"/>
              </a:ext>
            </a:extLst>
          </p:cNvPr>
          <p:cNvPicPr>
            <a:picLocks noChangeAspect="1"/>
          </p:cNvPicPr>
          <p:nvPr/>
        </p:nvPicPr>
        <p:blipFill>
          <a:blip r:embed="rId4"/>
          <a:stretch>
            <a:fillRect/>
          </a:stretch>
        </p:blipFill>
        <p:spPr>
          <a:xfrm>
            <a:off x="939800" y="1514053"/>
            <a:ext cx="10312400" cy="4459754"/>
          </a:xfrm>
          <a:prstGeom prst="rect">
            <a:avLst/>
          </a:prstGeom>
        </p:spPr>
      </p:pic>
    </p:spTree>
    <p:custDataLst>
      <p:custData r:id="rId1"/>
      <p:custData r:id="rId2"/>
    </p:custDataLst>
    <p:extLst>
      <p:ext uri="{BB962C8B-B14F-4D97-AF65-F5344CB8AC3E}">
        <p14:creationId xmlns:p14="http://schemas.microsoft.com/office/powerpoint/2010/main" val="35190343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JSPanel&gt; $</a:t>
            </a:r>
            <a:r>
              <a:rPr lang="en-US" dirty="0" err="1"/>
              <a:t>equipment.traveling.coordinate</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AB967946-65B8-4524-A373-981572F31676}"/>
              </a:ext>
            </a:extLst>
          </p:cNvPr>
          <p:cNvPicPr>
            <a:picLocks noChangeAspect="1"/>
          </p:cNvPicPr>
          <p:nvPr/>
        </p:nvPicPr>
        <p:blipFill>
          <a:blip r:embed="rId4"/>
          <a:stretch>
            <a:fillRect/>
          </a:stretch>
        </p:blipFill>
        <p:spPr>
          <a:xfrm>
            <a:off x="5733912" y="1630050"/>
            <a:ext cx="5848489" cy="3637531"/>
          </a:xfrm>
          <a:prstGeom prst="rect">
            <a:avLst/>
          </a:prstGeom>
        </p:spPr>
      </p:pic>
      <p:pic>
        <p:nvPicPr>
          <p:cNvPr id="10" name="Picture 9">
            <a:extLst>
              <a:ext uri="{FF2B5EF4-FFF2-40B4-BE49-F238E27FC236}">
                <a16:creationId xmlns:a16="http://schemas.microsoft.com/office/drawing/2014/main" id="{DA4EA8E0-8363-43D1-872E-C2B96CFDCBAA}"/>
              </a:ext>
            </a:extLst>
          </p:cNvPr>
          <p:cNvPicPr>
            <a:picLocks noChangeAspect="1"/>
          </p:cNvPicPr>
          <p:nvPr/>
        </p:nvPicPr>
        <p:blipFill>
          <a:blip r:embed="rId5"/>
          <a:stretch>
            <a:fillRect/>
          </a:stretch>
        </p:blipFill>
        <p:spPr>
          <a:xfrm>
            <a:off x="609599" y="1590418"/>
            <a:ext cx="4725059" cy="3677163"/>
          </a:xfrm>
          <a:prstGeom prst="rect">
            <a:avLst/>
          </a:prstGeom>
        </p:spPr>
      </p:pic>
    </p:spTree>
    <p:custDataLst>
      <p:custData r:id="rId1"/>
      <p:custData r:id="rId2"/>
    </p:custDataLst>
    <p:extLst>
      <p:ext uri="{BB962C8B-B14F-4D97-AF65-F5344CB8AC3E}">
        <p14:creationId xmlns:p14="http://schemas.microsoft.com/office/powerpoint/2010/main" val="24616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JSPanel&gt; JSPanel::</a:t>
            </a:r>
            <a:r>
              <a:rPr lang="en-US" dirty="0" err="1"/>
              <a:t>Jspanel.application</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10" name="Picture 9">
            <a:extLst>
              <a:ext uri="{FF2B5EF4-FFF2-40B4-BE49-F238E27FC236}">
                <a16:creationId xmlns:a16="http://schemas.microsoft.com/office/drawing/2014/main" id="{54BD1049-2199-483B-84B3-8C01C256B61B}"/>
              </a:ext>
            </a:extLst>
          </p:cNvPr>
          <p:cNvPicPr>
            <a:picLocks noChangeAspect="1"/>
          </p:cNvPicPr>
          <p:nvPr/>
        </p:nvPicPr>
        <p:blipFill>
          <a:blip r:embed="rId4"/>
          <a:stretch>
            <a:fillRect/>
          </a:stretch>
        </p:blipFill>
        <p:spPr>
          <a:xfrm>
            <a:off x="609601" y="1627869"/>
            <a:ext cx="4629796" cy="3886742"/>
          </a:xfrm>
          <a:prstGeom prst="rect">
            <a:avLst/>
          </a:prstGeom>
        </p:spPr>
      </p:pic>
      <p:pic>
        <p:nvPicPr>
          <p:cNvPr id="12" name="Picture 11">
            <a:extLst>
              <a:ext uri="{FF2B5EF4-FFF2-40B4-BE49-F238E27FC236}">
                <a16:creationId xmlns:a16="http://schemas.microsoft.com/office/drawing/2014/main" id="{DEF2B679-E764-46FE-850F-16D8F85A9907}"/>
              </a:ext>
            </a:extLst>
          </p:cNvPr>
          <p:cNvPicPr>
            <a:picLocks noChangeAspect="1"/>
          </p:cNvPicPr>
          <p:nvPr/>
        </p:nvPicPr>
        <p:blipFill>
          <a:blip r:embed="rId5"/>
          <a:stretch>
            <a:fillRect/>
          </a:stretch>
        </p:blipFill>
        <p:spPr>
          <a:xfrm>
            <a:off x="5684444" y="1831849"/>
            <a:ext cx="5897957" cy="3682762"/>
          </a:xfrm>
          <a:prstGeom prst="rect">
            <a:avLst/>
          </a:prstGeom>
        </p:spPr>
      </p:pic>
    </p:spTree>
    <p:custDataLst>
      <p:custData r:id="rId1"/>
      <p:custData r:id="rId2"/>
    </p:custDataLst>
    <p:extLst>
      <p:ext uri="{BB962C8B-B14F-4D97-AF65-F5344CB8AC3E}">
        <p14:creationId xmlns:p14="http://schemas.microsoft.com/office/powerpoint/2010/main" val="2235113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JSPanel&gt; JSPanel::</a:t>
            </a:r>
            <a:r>
              <a:rPr lang="en-US" dirty="0" err="1"/>
              <a:t>Jspanel.application</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DC954EE9-48CB-48ED-9CB8-B2AFC1B81767}"/>
              </a:ext>
            </a:extLst>
          </p:cNvPr>
          <p:cNvPicPr>
            <a:picLocks noChangeAspect="1"/>
          </p:cNvPicPr>
          <p:nvPr/>
        </p:nvPicPr>
        <p:blipFill>
          <a:blip r:embed="rId4"/>
          <a:stretch>
            <a:fillRect/>
          </a:stretch>
        </p:blipFill>
        <p:spPr>
          <a:xfrm>
            <a:off x="609601" y="1797368"/>
            <a:ext cx="4856479" cy="3556952"/>
          </a:xfrm>
          <a:prstGeom prst="rect">
            <a:avLst/>
          </a:prstGeom>
        </p:spPr>
      </p:pic>
      <p:pic>
        <p:nvPicPr>
          <p:cNvPr id="8" name="Picture 7">
            <a:extLst>
              <a:ext uri="{FF2B5EF4-FFF2-40B4-BE49-F238E27FC236}">
                <a16:creationId xmlns:a16="http://schemas.microsoft.com/office/drawing/2014/main" id="{7CBC2329-5E9E-4C39-9A52-203CBA64EBFC}"/>
              </a:ext>
            </a:extLst>
          </p:cNvPr>
          <p:cNvPicPr>
            <a:picLocks noChangeAspect="1"/>
          </p:cNvPicPr>
          <p:nvPr/>
        </p:nvPicPr>
        <p:blipFill>
          <a:blip r:embed="rId5"/>
          <a:stretch>
            <a:fillRect/>
          </a:stretch>
        </p:blipFill>
        <p:spPr>
          <a:xfrm>
            <a:off x="6224428" y="1938007"/>
            <a:ext cx="5471237" cy="3416313"/>
          </a:xfrm>
          <a:prstGeom prst="rect">
            <a:avLst/>
          </a:prstGeom>
        </p:spPr>
      </p:pic>
    </p:spTree>
    <p:custDataLst>
      <p:custData r:id="rId1"/>
      <p:custData r:id="rId2"/>
    </p:custDataLst>
    <p:extLst>
      <p:ext uri="{BB962C8B-B14F-4D97-AF65-F5344CB8AC3E}">
        <p14:creationId xmlns:p14="http://schemas.microsoft.com/office/powerpoint/2010/main" val="79574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jams_service.rb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CDAEB4D1-B0E5-8EC8-8344-A720582759CB}"/>
              </a:ext>
            </a:extLst>
          </p:cNvPr>
          <p:cNvPicPr>
            <a:picLocks noChangeAspect="1"/>
          </p:cNvPicPr>
          <p:nvPr/>
        </p:nvPicPr>
        <p:blipFill>
          <a:blip r:embed="rId4"/>
          <a:stretch>
            <a:fillRect/>
          </a:stretch>
        </p:blipFill>
        <p:spPr>
          <a:xfrm>
            <a:off x="2242599" y="1447130"/>
            <a:ext cx="7706801" cy="4801270"/>
          </a:xfrm>
          <a:prstGeom prst="rect">
            <a:avLst/>
          </a:prstGeom>
        </p:spPr>
      </p:pic>
    </p:spTree>
    <p:custDataLst>
      <p:custData r:id="rId1"/>
      <p:custData r:id="rId2"/>
    </p:custDataLst>
    <p:extLst>
      <p:ext uri="{BB962C8B-B14F-4D97-AF65-F5344CB8AC3E}">
        <p14:creationId xmlns:p14="http://schemas.microsoft.com/office/powerpoint/2010/main" val="4274332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a:t>JSPanel&gt; JSPanel::</a:t>
            </a:r>
            <a:r>
              <a:rPr lang="en-US" dirty="0" err="1"/>
              <a:t>Jspanel.application</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DC954EE9-48CB-48ED-9CB8-B2AFC1B81767}"/>
              </a:ext>
            </a:extLst>
          </p:cNvPr>
          <p:cNvPicPr>
            <a:picLocks noChangeAspect="1"/>
          </p:cNvPicPr>
          <p:nvPr/>
        </p:nvPicPr>
        <p:blipFill>
          <a:blip r:embed="rId4"/>
          <a:stretch>
            <a:fillRect/>
          </a:stretch>
        </p:blipFill>
        <p:spPr>
          <a:xfrm>
            <a:off x="609601" y="1797368"/>
            <a:ext cx="4856479" cy="3556952"/>
          </a:xfrm>
          <a:prstGeom prst="rect">
            <a:avLst/>
          </a:prstGeom>
        </p:spPr>
      </p:pic>
      <p:pic>
        <p:nvPicPr>
          <p:cNvPr id="6" name="Picture 5">
            <a:extLst>
              <a:ext uri="{FF2B5EF4-FFF2-40B4-BE49-F238E27FC236}">
                <a16:creationId xmlns:a16="http://schemas.microsoft.com/office/drawing/2014/main" id="{1F55EFF8-3C9A-4897-1173-9CAFBE586D7C}"/>
              </a:ext>
            </a:extLst>
          </p:cNvPr>
          <p:cNvPicPr>
            <a:picLocks noChangeAspect="1"/>
          </p:cNvPicPr>
          <p:nvPr/>
        </p:nvPicPr>
        <p:blipFill>
          <a:blip r:embed="rId5"/>
          <a:stretch>
            <a:fillRect/>
          </a:stretch>
        </p:blipFill>
        <p:spPr>
          <a:xfrm>
            <a:off x="5802424" y="2381755"/>
            <a:ext cx="5779977" cy="2388178"/>
          </a:xfrm>
          <a:prstGeom prst="rect">
            <a:avLst/>
          </a:prstGeom>
        </p:spPr>
      </p:pic>
    </p:spTree>
    <p:custDataLst>
      <p:custData r:id="rId1"/>
      <p:custData r:id="rId2"/>
    </p:custDataLst>
    <p:extLst>
      <p:ext uri="{BB962C8B-B14F-4D97-AF65-F5344CB8AC3E}">
        <p14:creationId xmlns:p14="http://schemas.microsoft.com/office/powerpoint/2010/main" val="28195981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JSPanel</a:t>
            </a:r>
            <a:r>
              <a:rPr lang="en-US" dirty="0">
                <a:latin typeface="Arial"/>
                <a:cs typeface="Arial"/>
              </a:rPr>
              <a:t> -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t>/opt/Jigsaw/Tools/JSPanel script starts JSPanel as </a:t>
            </a:r>
            <a:r>
              <a:rPr lang="en-US" dirty="0" err="1"/>
              <a:t>JAMSService</a:t>
            </a:r>
            <a:r>
              <a:rPr lang="en-US" dirty="0">
                <a:solidFill>
                  <a:schemeClr val="tx1"/>
                </a:solidFill>
                <a:latin typeface="Arial"/>
                <a:cs typeface="Arial"/>
              </a:rPr>
              <a:t>.</a:t>
            </a:r>
            <a:endParaRPr lang="en-GB" dirty="0">
              <a:solidFill>
                <a:schemeClr val="tx1"/>
              </a:solidFill>
              <a:latin typeface="Arial"/>
              <a:cs typeface="Arial"/>
            </a:endParaRPr>
          </a:p>
          <a:p>
            <a:pPr marL="342900" indent="-34290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t>/opt/Jigsaw/Library/ruby/</a:t>
            </a:r>
            <a:r>
              <a:rPr lang="en-US" dirty="0" err="1"/>
              <a:t>JigsawPanel.rb</a:t>
            </a:r>
            <a:r>
              <a:rPr lang="en-US" dirty="0"/>
              <a:t> is the first ruby file executed by JSPanel application</a:t>
            </a:r>
            <a:r>
              <a:rPr lang="en-US" dirty="0">
                <a:solidFill>
                  <a:schemeClr val="tx1"/>
                </a:solidFill>
                <a:latin typeface="Arial"/>
                <a:cs typeface="Arial"/>
              </a:rPr>
              <a:t>.</a:t>
            </a:r>
            <a:endParaRPr lang="en-GB" dirty="0">
              <a:solidFill>
                <a:schemeClr val="tx1"/>
              </a:solidFill>
              <a:latin typeface="Arial"/>
              <a:cs typeface="Arial"/>
            </a:endParaRP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err="1"/>
              <a:t>run_main</a:t>
            </a:r>
            <a:r>
              <a:rPr lang="en-US" dirty="0"/>
              <a:t> method in </a:t>
            </a:r>
            <a:r>
              <a:rPr lang="en-US" dirty="0" err="1"/>
              <a:t>main.rb</a:t>
            </a:r>
            <a:r>
              <a:rPr lang="en-US" dirty="0"/>
              <a:t> file looks up the appropriate .rb.xml file for this panel instance.</a:t>
            </a:r>
            <a:endParaRPr lang="en-US" dirty="0">
              <a:solidFill>
                <a:schemeClr val="tx1"/>
              </a:solidFill>
              <a:latin typeface="Arial"/>
              <a:cs typeface="Arial"/>
            </a:endParaRP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solidFill>
                  <a:schemeClr val="tx1"/>
                </a:solidFill>
                <a:latin typeface="Arial"/>
                <a:cs typeface="Arial"/>
              </a:rPr>
              <a:t>r</a:t>
            </a:r>
            <a:r>
              <a:rPr lang="en-US" dirty="0"/>
              <a:t>b.xml files are XML-based tags that are used to help layout the widgets within the panel</a:t>
            </a:r>
            <a:r>
              <a:rPr lang="en-US" dirty="0">
                <a:solidFill>
                  <a:schemeClr val="tx1"/>
                </a:solidFill>
                <a:latin typeface="Arial"/>
                <a:cs typeface="Arial"/>
              </a:rPr>
              <a:t>.</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The </a:t>
            </a:r>
            <a:r>
              <a:rPr lang="en-US" dirty="0" err="1"/>
              <a:t>tag_start</a:t>
            </a:r>
            <a:r>
              <a:rPr lang="en-US" dirty="0"/>
              <a:t> method from /opt/Jigsaw/Library/ruby/</a:t>
            </a:r>
            <a:r>
              <a:rPr lang="en-US" dirty="0" err="1"/>
              <a:t>jspanel</a:t>
            </a:r>
            <a:r>
              <a:rPr lang="en-US" dirty="0"/>
              <a:t>/</a:t>
            </a:r>
            <a:r>
              <a:rPr lang="en-US" dirty="0" err="1"/>
              <a:t>xml_loader.rb</a:t>
            </a:r>
            <a:r>
              <a:rPr lang="en-US" dirty="0"/>
              <a:t> file creates the panel tag structure</a:t>
            </a:r>
            <a:r>
              <a:rPr lang="en-US" dirty="0">
                <a:solidFill>
                  <a:schemeClr val="tx1"/>
                </a:solidFill>
                <a:latin typeface="Arial"/>
                <a:cs typeface="Arial"/>
              </a:rPr>
              <a:t>.</a:t>
            </a:r>
            <a:endParaRPr lang="en-GB" dirty="0">
              <a:solidFill>
                <a:schemeClr val="tx1"/>
              </a:solidFill>
              <a:latin typeface="Arial"/>
              <a:cs typeface="Arial"/>
            </a:endParaRPr>
          </a:p>
          <a:p>
            <a:pPr marL="0" indent="0">
              <a:buNone/>
            </a:pPr>
            <a:endParaRPr lang="en-GB" dirty="0">
              <a:solidFill>
                <a:schemeClr val="tx1"/>
              </a:solidFill>
              <a:latin typeface="Arial"/>
              <a:cs typeface="Arial"/>
            </a:endParaRPr>
          </a:p>
        </p:txBody>
      </p:sp>
    </p:spTree>
    <p:extLst>
      <p:ext uri="{BB962C8B-B14F-4D97-AF65-F5344CB8AC3E}">
        <p14:creationId xmlns:p14="http://schemas.microsoft.com/office/powerpoint/2010/main" val="1575265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JSPanel</a:t>
            </a:r>
            <a:r>
              <a:rPr lang="en-US" dirty="0">
                <a:latin typeface="Arial"/>
                <a:cs typeface="Arial"/>
              </a:rPr>
              <a:t> - </a:t>
            </a:r>
            <a:r>
              <a:rPr lang="en-GB" dirty="0">
                <a:latin typeface="Arial"/>
                <a:cs typeface="Arial"/>
              </a:rPr>
              <a:t>Answers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t>/opt/Jigsaw/Tools/JSPanel script starts JSPanel as </a:t>
            </a:r>
            <a:r>
              <a:rPr lang="en-US" dirty="0" err="1"/>
              <a:t>JAMSService</a:t>
            </a:r>
            <a:r>
              <a:rPr lang="en-US" dirty="0">
                <a:solidFill>
                  <a:schemeClr val="tx1"/>
                </a:solidFill>
                <a:latin typeface="Arial"/>
                <a:cs typeface="Arial"/>
              </a:rPr>
              <a:t>. </a:t>
            </a:r>
            <a:r>
              <a:rPr lang="en-US" dirty="0">
                <a:solidFill>
                  <a:schemeClr val="accent5"/>
                </a:solidFill>
                <a:latin typeface="Arial"/>
                <a:cs typeface="Arial"/>
              </a:rPr>
              <a:t>True.</a:t>
            </a:r>
            <a:endParaRPr lang="en-GB" dirty="0">
              <a:solidFill>
                <a:schemeClr val="accent5"/>
              </a:solidFill>
              <a:latin typeface="Arial"/>
              <a:cs typeface="Arial"/>
            </a:endParaRPr>
          </a:p>
          <a:p>
            <a:pPr marL="342900" indent="-34290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t>/opt/Jigsaw/Library/ruby/</a:t>
            </a:r>
            <a:r>
              <a:rPr lang="en-US" dirty="0" err="1"/>
              <a:t>JigsawPanel.rb</a:t>
            </a:r>
            <a:r>
              <a:rPr lang="en-US" dirty="0"/>
              <a:t> is the first ruby file executed by JSPanel application</a:t>
            </a:r>
            <a:r>
              <a:rPr lang="en-US" dirty="0">
                <a:solidFill>
                  <a:schemeClr val="tx1"/>
                </a:solidFill>
                <a:latin typeface="Arial"/>
                <a:cs typeface="Arial"/>
              </a:rPr>
              <a:t>. </a:t>
            </a:r>
            <a:r>
              <a:rPr lang="en-US" dirty="0">
                <a:solidFill>
                  <a:schemeClr val="accent5"/>
                </a:solidFill>
                <a:latin typeface="Arial"/>
                <a:cs typeface="Arial"/>
              </a:rPr>
              <a:t>True.</a:t>
            </a:r>
            <a:endParaRPr lang="en-GB" dirty="0">
              <a:solidFill>
                <a:schemeClr val="accent5"/>
              </a:solidFill>
              <a:latin typeface="Arial"/>
              <a:cs typeface="Arial"/>
            </a:endParaRP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err="1"/>
              <a:t>run_main</a:t>
            </a:r>
            <a:r>
              <a:rPr lang="en-US" dirty="0"/>
              <a:t> method in </a:t>
            </a:r>
            <a:r>
              <a:rPr lang="en-US" dirty="0" err="1"/>
              <a:t>main.rb</a:t>
            </a:r>
            <a:r>
              <a:rPr lang="en-US" dirty="0"/>
              <a:t> file looks up the appropriate .rb.xml file for this panel instance. </a:t>
            </a:r>
            <a:r>
              <a:rPr lang="en-US" dirty="0">
                <a:solidFill>
                  <a:schemeClr val="accent5"/>
                </a:solidFill>
              </a:rPr>
              <a:t>True.</a:t>
            </a:r>
            <a:endParaRPr lang="en-US" dirty="0">
              <a:solidFill>
                <a:schemeClr val="accent5"/>
              </a:solidFill>
              <a:latin typeface="Arial"/>
              <a:cs typeface="Arial"/>
            </a:endParaRP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solidFill>
                  <a:schemeClr val="tx1"/>
                </a:solidFill>
                <a:latin typeface="Arial"/>
                <a:cs typeface="Arial"/>
              </a:rPr>
              <a:t>r</a:t>
            </a:r>
            <a:r>
              <a:rPr lang="en-US" dirty="0"/>
              <a:t>b.xml files are XML-based tags that are used to help layout the widgets within the panel</a:t>
            </a:r>
            <a:r>
              <a:rPr lang="en-US" dirty="0">
                <a:solidFill>
                  <a:schemeClr val="tx1"/>
                </a:solidFill>
                <a:latin typeface="Arial"/>
                <a:cs typeface="Arial"/>
              </a:rPr>
              <a:t>. </a:t>
            </a:r>
            <a:r>
              <a:rPr lang="en-US" dirty="0">
                <a:solidFill>
                  <a:schemeClr val="accent5"/>
                </a:solidFill>
                <a:latin typeface="Arial"/>
                <a:cs typeface="Arial"/>
              </a:rPr>
              <a:t>True.</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The </a:t>
            </a:r>
            <a:r>
              <a:rPr lang="en-US" dirty="0" err="1"/>
              <a:t>tag_start</a:t>
            </a:r>
            <a:r>
              <a:rPr lang="en-US" dirty="0"/>
              <a:t> method from /opt/Jigsaw/Library/ruby/</a:t>
            </a:r>
            <a:r>
              <a:rPr lang="en-US" dirty="0" err="1"/>
              <a:t>jspanel</a:t>
            </a:r>
            <a:r>
              <a:rPr lang="en-US" dirty="0"/>
              <a:t>/</a:t>
            </a:r>
            <a:r>
              <a:rPr lang="en-US" dirty="0" err="1"/>
              <a:t>xml_loader.rb</a:t>
            </a:r>
            <a:r>
              <a:rPr lang="en-US" dirty="0"/>
              <a:t> file layouts the widgets within the panel</a:t>
            </a:r>
            <a:r>
              <a:rPr lang="en-US" dirty="0">
                <a:solidFill>
                  <a:schemeClr val="tx1"/>
                </a:solidFill>
                <a:latin typeface="Arial"/>
                <a:cs typeface="Arial"/>
              </a:rPr>
              <a:t>. </a:t>
            </a:r>
            <a:r>
              <a:rPr lang="en-US" dirty="0">
                <a:solidFill>
                  <a:schemeClr val="accent5"/>
                </a:solidFill>
                <a:latin typeface="Arial"/>
                <a:cs typeface="Arial"/>
              </a:rPr>
              <a:t>True.</a:t>
            </a:r>
            <a:endParaRPr lang="en-GB" dirty="0">
              <a:solidFill>
                <a:schemeClr val="accent5"/>
              </a:solidFill>
              <a:latin typeface="Arial"/>
              <a:cs typeface="Arial"/>
            </a:endParaRPr>
          </a:p>
          <a:p>
            <a:pPr marL="0" indent="0">
              <a:buNone/>
            </a:pPr>
            <a:endParaRPr lang="en-GB" dirty="0">
              <a:solidFill>
                <a:schemeClr val="tx1"/>
              </a:solidFill>
              <a:latin typeface="Arial"/>
              <a:cs typeface="Arial"/>
            </a:endParaRPr>
          </a:p>
        </p:txBody>
      </p:sp>
    </p:spTree>
    <p:extLst>
      <p:ext uri="{BB962C8B-B14F-4D97-AF65-F5344CB8AC3E}">
        <p14:creationId xmlns:p14="http://schemas.microsoft.com/office/powerpoint/2010/main" val="1950004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jams_service.rb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5" name="Picture 4">
            <a:extLst>
              <a:ext uri="{FF2B5EF4-FFF2-40B4-BE49-F238E27FC236}">
                <a16:creationId xmlns:a16="http://schemas.microsoft.com/office/drawing/2014/main" id="{D62A2AB9-54D3-94F1-746C-98AB51D4D707}"/>
              </a:ext>
            </a:extLst>
          </p:cNvPr>
          <p:cNvPicPr>
            <a:picLocks noChangeAspect="1"/>
          </p:cNvPicPr>
          <p:nvPr/>
        </p:nvPicPr>
        <p:blipFill>
          <a:blip r:embed="rId4"/>
          <a:stretch>
            <a:fillRect/>
          </a:stretch>
        </p:blipFill>
        <p:spPr>
          <a:xfrm>
            <a:off x="3568553" y="1430066"/>
            <a:ext cx="5054893" cy="4818334"/>
          </a:xfrm>
          <a:prstGeom prst="rect">
            <a:avLst/>
          </a:prstGeom>
        </p:spPr>
      </p:pic>
    </p:spTree>
    <p:custDataLst>
      <p:custData r:id="rId1"/>
      <p:custData r:id="rId2"/>
    </p:custDataLst>
    <p:extLst>
      <p:ext uri="{BB962C8B-B14F-4D97-AF65-F5344CB8AC3E}">
        <p14:creationId xmlns:p14="http://schemas.microsoft.com/office/powerpoint/2010/main" val="2800509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 vi /opt/Jigsaw/Library/ruby/</a:t>
            </a:r>
            <a:r>
              <a:rPr lang="en-US" dirty="0" err="1"/>
              <a:t>jams_service.rb</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JSPanel</a:t>
            </a:r>
          </a:p>
        </p:txBody>
      </p:sp>
      <p:pic>
        <p:nvPicPr>
          <p:cNvPr id="6" name="Picture 5">
            <a:extLst>
              <a:ext uri="{FF2B5EF4-FFF2-40B4-BE49-F238E27FC236}">
                <a16:creationId xmlns:a16="http://schemas.microsoft.com/office/drawing/2014/main" id="{2997B8DF-52AB-545F-82DE-4D4F17F2B183}"/>
              </a:ext>
            </a:extLst>
          </p:cNvPr>
          <p:cNvPicPr>
            <a:picLocks noChangeAspect="1"/>
          </p:cNvPicPr>
          <p:nvPr/>
        </p:nvPicPr>
        <p:blipFill>
          <a:blip r:embed="rId4"/>
          <a:stretch>
            <a:fillRect/>
          </a:stretch>
        </p:blipFill>
        <p:spPr>
          <a:xfrm>
            <a:off x="3588842" y="1468745"/>
            <a:ext cx="5014315" cy="4779655"/>
          </a:xfrm>
          <a:prstGeom prst="rect">
            <a:avLst/>
          </a:prstGeom>
        </p:spPr>
      </p:pic>
    </p:spTree>
    <p:custDataLst>
      <p:custData r:id="rId1"/>
      <p:custData r:id="rId2"/>
    </p:custDataLst>
    <p:extLst>
      <p:ext uri="{BB962C8B-B14F-4D97-AF65-F5344CB8AC3E}">
        <p14:creationId xmlns:p14="http://schemas.microsoft.com/office/powerpoint/2010/main" val="10973727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TemplafySlideTemplateConfiguration><![CDATA[{"slideVersion":1,"isValidatorEnabled":false,"isLocked":false,"elementsMetadata":[],"slideId":"638013797448130541","enableDocumentContentUpdater":false,"version":"2.0"}]]></TemplafySlideTemplateConfiguration>
</file>

<file path=customXml/item10.xml><?xml version="1.0" encoding="utf-8"?>
<TemplafySlideTemplateConfiguration><![CDATA[{"slideVersion":1,"isValidatorEnabled":false,"isLocked":false,"elementsMetadata":[],"slideId":"638013797448130541","enableDocumentContentUpdater":false,"version":"2.0"}]]></TemplafySlideTemplateConfiguration>
</file>

<file path=customXml/item100.xml><?xml version="1.0" encoding="utf-8"?>
<TemplafySlideFormConfiguration><![CDATA[{"formFields":[],"formDataEntries":[]}]]></TemplafySlideFormConfiguration>
</file>

<file path=customXml/item101.xml><?xml version="1.0" encoding="utf-8"?>
<TemplafySlideTemplateConfiguration><![CDATA[{"slideVersion":1,"isValidatorEnabled":false,"isLocked":false,"elementsMetadata":[],"slideId":"638013797448130541","enableDocumentContentUpdater":false,"version":"2.0"}]]></TemplafySlideTemplateConfiguration>
</file>

<file path=customXml/item102.xml><?xml version="1.0" encoding="utf-8"?>
<TemplafySlideTemplateConfiguration><![CDATA[{"slideVersion":1,"isValidatorEnabled":false,"isLocked":false,"elementsMetadata":[],"slideId":"638013797448130541","enableDocumentContentUpdater":false,"version":"2.0"}]]></TemplafySlideTemplateConfiguration>
</file>

<file path=customXml/item103.xml><?xml version="1.0" encoding="utf-8"?>
<TemplafySlideTemplateConfiguration><![CDATA[{"slideVersion":1,"isValidatorEnabled":false,"isLocked":false,"elementsMetadata":[],"slideId":"638013797448130541","enableDocumentContentUpdater":false,"version":"2.0"}]]></TemplafySlideTemplateConfiguration>
</file>

<file path=customXml/item104.xml><?xml version="1.0" encoding="utf-8"?>
<TemplafySlideFormConfiguration><![CDATA[{"formFields":[],"formDataEntries":[]}]]></TemplafySlideFormConfiguration>
</file>

<file path=customXml/item105.xml><?xml version="1.0" encoding="utf-8"?>
<TemplafySlideTemplateConfiguration><![CDATA[{"slideVersion":1,"isValidatorEnabled":false,"isLocked":false,"elementsMetadata":[],"slideId":"638013797448130541","enableDocumentContentUpdater":false,"version":"2.0"}]]></TemplafySlideTemplateConfiguration>
</file>

<file path=customXml/item106.xml><?xml version="1.0" encoding="utf-8"?>
<TemplafySlideTemplateConfiguration><![CDATA[{"slideVersion":1,"isValidatorEnabled":false,"isLocked":false,"elementsMetadata":[],"slideId":"638013797448130541","enableDocumentContentUpdater":false,"version":"2.0"}]]></TemplafySlideTemplateConfiguration>
</file>

<file path=customXml/item107.xml><?xml version="1.0" encoding="utf-8"?>
<TemplafySlideTemplateConfiguration><![CDATA[{"slideVersion":1,"isValidatorEnabled":false,"isLocked":false,"elementsMetadata":[],"slideId":"638013797448130541","enableDocumentContentUpdater":false,"version":"2.0"}]]></TemplafySlideTemplateConfiguration>
</file>

<file path=customXml/item108.xml><?xml version="1.0" encoding="utf-8"?>
<TemplafySlideFormConfiguration><![CDATA[{"formFields":[],"formDataEntries":[]}]]></TemplafySlideFormConfiguration>
</file>

<file path=customXml/item109.xml><?xml version="1.0" encoding="utf-8"?>
<TemplafySlideFormConfiguration><![CDATA[{"formFields":[],"formDataEntries":[]}]]></TemplafySlideFormConfiguration>
</file>

<file path=customXml/item11.xml><?xml version="1.0" encoding="utf-8"?>
<TemplafySlideTemplateConfiguration><![CDATA[{"slideVersion":1,"isValidatorEnabled":false,"isLocked":false,"elementsMetadata":[],"slideId":"638013797448130541","enableDocumentContentUpdater":false,"version":"2.0"}]]></TemplafySlideTemplateConfiguration>
</file>

<file path=customXml/item110.xml><?xml version="1.0" encoding="utf-8"?>
<TemplafySlideTemplateConfiguration><![CDATA[{"slideVersion":1,"isValidatorEnabled":false,"isLocked":false,"elementsMetadata":[],"slideId":"638013797448130541","enableDocumentContentUpdater":false,"version":"2.0"}]]></TemplafySlideTemplateConfiguration>
</file>

<file path=customXml/item111.xml><?xml version="1.0" encoding="utf-8"?>
<TemplafySlideFormConfiguration><![CDATA[{"formFields":[],"formDataEntries":[]}]]></TemplafySlideFormConfiguration>
</file>

<file path=customXml/item112.xml><?xml version="1.0" encoding="utf-8"?>
<TemplafySlideFormConfiguration><![CDATA[{"formFields":[],"formDataEntries":[]}]]></TemplafySlideFormConfiguration>
</file>

<file path=customXml/item113.xml><?xml version="1.0" encoding="utf-8"?>
<TemplafySlideFormConfiguration><![CDATA[{"formFields":[],"formDataEntries":[]}]]></TemplafySlideFormConfiguration>
</file>

<file path=customXml/item114.xml><?xml version="1.0" encoding="utf-8"?>
<TemplafySlideFormConfiguration><![CDATA[{"formFields":[],"formDataEntries":[]}]]></TemplafySlideFormConfiguration>
</file>

<file path=customXml/item115.xml><?xml version="1.0" encoding="utf-8"?>
<TemplafySlideFormConfiguration><![CDATA[{"formFields":[],"formDataEntries":[]}]]></TemplafySlideFormConfiguration>
</file>

<file path=customXml/item116.xml><?xml version="1.0" encoding="utf-8"?>
<TemplafySlideTemplateConfiguration><![CDATA[{"slideVersion":1,"isValidatorEnabled":false,"isLocked":false,"elementsMetadata":[],"slideId":"638013797448130541","enableDocumentContentUpdater":false,"version":"2.0"}]]></TemplafySlideTemplateConfiguration>
</file>

<file path=customXml/item117.xml><?xml version="1.0" encoding="utf-8"?>
<TemplafySlideFormConfiguration><![CDATA[{"formFields":[],"formDataEntries":[]}]]></TemplafySlideFormConfiguration>
</file>

<file path=customXml/item118.xml><?xml version="1.0" encoding="utf-8"?>
<?mso-contentType ?>
<FormTemplates xmlns="http://schemas.microsoft.com/sharepoint/v3/contenttype/forms">
  <Display>DocumentLibraryForm</Display>
  <Edit>DocumentLibraryForm</Edit>
  <New>DocumentLibraryForm</New>
</FormTemplates>
</file>

<file path=customXml/item119.xml><?xml version="1.0" encoding="utf-8"?>
<TemplafySlideFormConfiguration><![CDATA[{"formFields":[],"formDataEntries":[]}]]></TemplafySlideFormConfiguration>
</file>

<file path=customXml/item12.xml><?xml version="1.0" encoding="utf-8"?>
<TemplafySlideTemplateConfiguration><![CDATA[{"slideVersion":1,"isValidatorEnabled":false,"isLocked":false,"elementsMetadata":[],"slideId":"638013797448130541","enableDocumentContentUpdater":false,"version":"2.0"}]]></TemplafySlideTemplateConfiguration>
</file>

<file path=customXml/item120.xml><?xml version="1.0" encoding="utf-8"?>
<TemplafySlideFormConfiguration><![CDATA[{"formFields":[],"formDataEntries":[]}]]></TemplafySlideFormConfiguration>
</file>

<file path=customXml/item121.xml><?xml version="1.0" encoding="utf-8"?>
<TemplafySlideTemplateConfiguration><![CDATA[{"slideVersion":1,"isValidatorEnabled":false,"isLocked":false,"elementsMetadata":[],"slideId":"638013797448130541","enableDocumentContentUpdater":false,"version":"2.0"}]]></TemplafySlideTemplateConfiguration>
</file>

<file path=customXml/item122.xml><?xml version="1.0" encoding="utf-8"?>
<TemplafySlideTemplateConfiguration><![CDATA[{"slideVersion":1,"isValidatorEnabled":false,"isLocked":false,"elementsMetadata":[],"slideId":"638013797448130541","enableDocumentContentUpdater":false,"version":"2.0"}]]></TemplafySlideTemplateConfiguration>
</file>

<file path=customXml/item123.xml><?xml version="1.0" encoding="utf-8"?>
<TemplafySlideFormConfiguration><![CDATA[{"formFields":[],"formDataEntries":[]}]]></TemplafySlideFormConfiguration>
</file>

<file path=customXml/item124.xml><?xml version="1.0" encoding="utf-8"?>
<TemplafySlideFormConfiguration><![CDATA[{"formFields":[],"formDataEntries":[]}]]></TemplafySlideFormConfiguration>
</file>

<file path=customXml/item125.xml><?xml version="1.0" encoding="utf-8"?>
<TemplafySlideTemplateConfiguration><![CDATA[{"slideVersion":1,"isValidatorEnabled":false,"isLocked":false,"elementsMetadata":[],"slideId":"638013797448130541","enableDocumentContentUpdater":false,"version":"2.0"}]]></TemplafySlideTemplateConfiguration>
</file>

<file path=customXml/item126.xml><?xml version="1.0" encoding="utf-8"?>
<TemplafySlideFormConfiguration><![CDATA[{"formFields":[],"formDataEntries":[]}]]></TemplafySlideFormConfiguration>
</file>

<file path=customXml/item127.xml><?xml version="1.0" encoding="utf-8"?>
<TemplafySlideFormConfiguration><![CDATA[{"formFields":[],"formDataEntries":[]}]]></TemplafySlideFormConfiguration>
</file>

<file path=customXml/item128.xml><?xml version="1.0" encoding="utf-8"?>
<TemplafySlideFormConfiguration><![CDATA[{"formFields":[],"formDataEntries":[]}]]></TemplafySlideFormConfiguration>
</file>

<file path=customXml/item129.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130.xml><?xml version="1.0" encoding="utf-8"?>
<TemplafySlideFormConfiguration><![CDATA[{"formFields":[],"formDataEntries":[]}]]></TemplafySlideFormConfiguration>
</file>

<file path=customXml/item131.xml><?xml version="1.0" encoding="utf-8"?>
<TemplafySlideTemplateConfiguration><![CDATA[{"slideVersion":1,"isValidatorEnabled":false,"isLocked":false,"elementsMetadata":[],"slideId":"638013797448130541","enableDocumentContentUpdater":false,"version":"2.0"}]]></TemplafySlideTemplateConfiguration>
</file>

<file path=customXml/item132.xml><?xml version="1.0" encoding="utf-8"?>
<TemplafySlideTemplateConfiguration><![CDATA[{"slideVersion":1,"isValidatorEnabled":false,"isLocked":false,"elementsMetadata":[],"slideId":"638013797448130541","enableDocumentContentUpdater":false,"version":"2.0"}]]></TemplafySlideTemplateConfiguration>
</file>

<file path=customXml/item133.xml><?xml version="1.0" encoding="utf-8"?>
<TemplafySlideFormConfiguration><![CDATA[{"formFields":[],"formDataEntries":[]}]]></TemplafySlideFormConfiguration>
</file>

<file path=customXml/item134.xml><?xml version="1.0" encoding="utf-8"?>
<TemplafySlideFormConfiguration><![CDATA[{"formFields":[],"formDataEntries":[]}]]></TemplafySlideFormConfiguration>
</file>

<file path=customXml/item135.xml><?xml version="1.0" encoding="utf-8"?>
<TemplafySlideTemplateConfiguration><![CDATA[{"slideVersion":1,"isValidatorEnabled":false,"isLocked":false,"elementsMetadata":[],"slideId":"638013797448130541","enableDocumentContentUpdater":false,"version":"2.0"}]]></TemplafySlideTemplateConfiguration>
</file>

<file path=customXml/item136.xml><?xml version="1.0" encoding="utf-8"?>
<TemplafySlideFormConfiguration><![CDATA[{"formFields":[],"formDataEntries":[]}]]></TemplafySlideFormConfiguration>
</file>

<file path=customXml/item137.xml><?xml version="1.0" encoding="utf-8"?>
<TemplafySlideTemplateConfiguration><![CDATA[{"slideVersion":1,"isValidatorEnabled":false,"isLocked":false,"elementsMetadata":[],"slideId":"638013797448130541","enableDocumentContentUpdater":false,"version":"2.0"}]]></TemplafySlideTemplateConfiguration>
</file>

<file path=customXml/item138.xml><?xml version="1.0" encoding="utf-8"?>
<TemplafySlideFormConfiguration><![CDATA[{"formFields":[],"formDataEntries":[]}]]></TemplafySlideFormConfiguration>
</file>

<file path=customXml/item139.xml><?xml version="1.0" encoding="utf-8"?>
<TemplafySlideTemplateConfiguration><![CDATA[{"slideVersion":1,"isValidatorEnabled":false,"isLocked":false,"elementsMetadata":[],"slideId":"638013797448130541","enableDocumentContentUpdater":false,"version":"2.0"}]]></TemplafySlideTemplateConfiguration>
</file>

<file path=customXml/item14.xml><?xml version="1.0" encoding="utf-8"?>
<TemplafySlideFormConfiguration><![CDATA[{"formFields":[],"formDataEntries":[]}]]></TemplafySlideFormConfiguration>
</file>

<file path=customXml/item140.xml><?xml version="1.0" encoding="utf-8"?>
<TemplafySlideFormConfiguration><![CDATA[{"formFields":[],"formDataEntries":[]}]]></TemplafySlideFormConfiguration>
</file>

<file path=customXml/item141.xml><?xml version="1.0" encoding="utf-8"?>
<TemplafySlideFormConfiguration><![CDATA[{"formFields":[],"formDataEntries":[]}]]></TemplafySlideFormConfiguration>
</file>

<file path=customXml/item142.xml><?xml version="1.0" encoding="utf-8"?>
<TemplafySlideFormConfiguration><![CDATA[{"formFields":[],"formDataEntries":[]}]]></TemplafySlideFormConfiguration>
</file>

<file path=customXml/item143.xml><?xml version="1.0" encoding="utf-8"?>
<TemplafySlideTemplateConfiguration><![CDATA[{"slideVersion":1,"isValidatorEnabled":false,"isLocked":false,"elementsMetadata":[],"slideId":"638013797448130541","enableDocumentContentUpdater":false,"version":"2.0"}]]></TemplafySlideTemplateConfiguration>
</file>

<file path=customXml/item144.xml><?xml version="1.0" encoding="utf-8"?>
<TemplafySlideFormConfiguration><![CDATA[{"formFields":[],"formDataEntries":[]}]]></TemplafySlideFormConfiguration>
</file>

<file path=customXml/item145.xml><?xml version="1.0" encoding="utf-8"?>
<TemplafySlideTemplateConfiguration><![CDATA[{"slideVersion":1,"isValidatorEnabled":false,"isLocked":false,"elementsMetadata":[],"slideId":"638013797448130541","enableDocumentContentUpdater":false,"version":"2.0"}]]></TemplafySlideTemplateConfiguration>
</file>

<file path=customXml/item146.xml><?xml version="1.0" encoding="utf-8"?>
<TemplafySlideFormConfiguration><![CDATA[{"formFields":[],"formDataEntries":[]}]]></TemplafySlideFormConfiguration>
</file>

<file path=customXml/item147.xml><?xml version="1.0" encoding="utf-8"?>
<TemplafySlideTemplateConfiguration><![CDATA[{"slideVersion":1,"isValidatorEnabled":false,"isLocked":false,"elementsMetadata":[],"slideId":"638013797448130541","enableDocumentContentUpdater":false,"version":"2.0"}]]></TemplafySlideTemplateConfiguration>
</file>

<file path=customXml/item148.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slideId":"638013797448130541","enableDocumentContentUpdater":false,"version":"2.0"}]]></TemplafySlideTemplateConfiguration>
</file>

<file path=customXml/item16.xml><?xml version="1.0" encoding="utf-8"?>
<TemplafySlideFormConfiguration><![CDATA[{"formFields":[],"formDataEntries":[]}]]></TemplafySlideFormConfiguration>
</file>

<file path=customXml/item17.xml><?xml version="1.0" encoding="utf-8"?>
<TemplafySlideFormConfiguration><![CDATA[{"formFields":[],"formDataEntries":[]}]]></TemplafySlideFormConfiguration>
</file>

<file path=customXml/item18.xml><?xml version="1.0" encoding="utf-8"?>
<TemplafySlideTemplateConfiguration><![CDATA[{"slideVersion":1,"isValidatorEnabled":false,"isLocked":false,"elementsMetadata":[],"slideId":"638013797448130541","enableDocumentContentUpdater":false,"version":"2.0"}]]></TemplafySlideTemplateConfiguration>
</file>

<file path=customXml/item19.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20.xml><?xml version="1.0" encoding="utf-8"?>
<TemplafySlideFormConfiguration><![CDATA[{"formFields":[],"formDataEntries":[]}]]></TemplafySlideFormConfiguration>
</file>

<file path=customXml/item21.xml><?xml version="1.0" encoding="utf-8"?>
<TemplafyFormConfiguration><![CDATA[{"formFields":[],"formDataEntries":[]}]]></TemplafyFormConfiguration>
</file>

<file path=customXml/item22.xml><?xml version="1.0" encoding="utf-8"?>
<TemplafySlideFormConfiguration><![CDATA[{"formFields":[],"formDataEntries":[]}]]></TemplafySlideFormConfiguration>
</file>

<file path=customXml/item23.xml><?xml version="1.0" encoding="utf-8"?>
<TemplafySlideFormConfiguration><![CDATA[{"formFields":[],"formDataEntries":[]}]]></TemplafySlideFormConfiguration>
</file>

<file path=customXml/item24.xml><?xml version="1.0" encoding="utf-8"?>
<TemplafySlideFormConfiguration><![CDATA[{"formFields":[],"formDataEntries":[]}]]></TemplafySlideFormConfiguration>
</file>

<file path=customXml/item25.xml><?xml version="1.0" encoding="utf-8"?>
<TemplafySlideTemplateConfiguration><![CDATA[{"slideVersion":1,"isValidatorEnabled":false,"isLocked":false,"elementsMetadata":[],"slideId":"638013797448130541","enableDocumentContentUpdater":false,"version":"2.0"}]]></TemplafySlideTemplateConfiguration>
</file>

<file path=customXml/item26.xml><?xml version="1.0" encoding="utf-8"?>
<TemplafySlideFormConfiguration><![CDATA[{"formFields":[],"formDataEntries":[]}]]></TemplafySlideFormConfiguration>
</file>

<file path=customXml/item27.xml><?xml version="1.0" encoding="utf-8"?>
<TemplafySlideFormConfiguration><![CDATA[{"formFields":[],"formDataEntries":[]}]]></TemplafySlideFormConfiguration>
</file>

<file path=customXml/item28.xml><?xml version="1.0" encoding="utf-8"?>
<TemplafySlideFormConfiguration><![CDATA[{"formFields":[],"formDataEntries":[]}]]></TemplafySlideFormConfiguration>
</file>

<file path=customXml/item29.xml><?xml version="1.0" encoding="utf-8"?>
<TemplafySlideFormConfiguration><![CDATA[{"formFields":[],"formDataEntries":[]}]]></TemplafySlideFormConfiguration>
</file>

<file path=customXml/item3.xml><?xml version="1.0" encoding="utf-8"?>
<TemplafySlideTemplateConfiguration><![CDATA[{"slideVersion":1,"isValidatorEnabled":false,"isLocked":false,"elementsMetadata":[],"slideId":"638013797448130541","enableDocumentContentUpdater":false,"version":"2.0"}]]></TemplafySlideTemplateConfiguration>
</file>

<file path=customXml/item30.xml><?xml version="1.0" encoding="utf-8"?>
<TemplafySlideFormConfiguration><![CDATA[{"formFields":[],"formDataEntries":[]}]]></TemplafySlideFormConfiguration>
</file>

<file path=customXml/item31.xml><?xml version="1.0" encoding="utf-8"?>
<TemplafySlideTemplateConfiguration><![CDATA[{"slideVersion":1,"isValidatorEnabled":false,"isLocked":false,"elementsMetadata":[],"slideId":"638013797448130541","enableDocumentContentUpdater":false,"version":"2.0"}]]></TemplafySlideTemplateConfiguration>
</file>

<file path=customXml/item32.xml><?xml version="1.0" encoding="utf-8"?>
<TemplafySlideFormConfiguration><![CDATA[{"formFields":[],"formDataEntries":[]}]]></TemplafySlideFormConfiguration>
</file>

<file path=customXml/item33.xml><?xml version="1.0" encoding="utf-8"?>
<TemplafySlideTemplateConfiguration><![CDATA[{"slideVersion":1,"isValidatorEnabled":false,"isLocked":false,"elementsMetadata":[],"slideId":"638013797448130541","enableDocumentContentUpdater":false,"version":"2.0"}]]></TemplafySlideTemplateConfiguration>
</file>

<file path=customXml/item34.xml><?xml version="1.0" encoding="utf-8"?>
<TemplafySlideTemplateConfiguration><![CDATA[{"slideVersion":1,"isValidatorEnabled":false,"isLocked":false,"elementsMetadata":[],"slideId":"638013797448130541","enableDocumentContentUpdater":false,"version":"2.0"}]]></TemplafySlideTemplateConfiguration>
</file>

<file path=customXml/item35.xml><?xml version="1.0" encoding="utf-8"?>
<TemplafySlideTemplateConfiguration><![CDATA[{"slideVersion":1,"isValidatorEnabled":false,"isLocked":false,"elementsMetadata":[],"slideId":"638013797448130541","enableDocumentContentUpdater":false,"version":"2.0"}]]></TemplafySlideTemplateConfiguration>
</file>

<file path=customXml/item36.xml><?xml version="1.0" encoding="utf-8"?>
<TemplafySlideTemplateConfiguration><![CDATA[{"slideVersion":1,"isValidatorEnabled":false,"isLocked":false,"elementsMetadata":[],"slideId":"638013797448130541","enableDocumentContentUpdater":false,"version":"2.0"}]]></TemplafySlideTemplateConfiguration>
</file>

<file path=customXml/item37.xml><?xml version="1.0" encoding="utf-8"?>
<TemplafySlideTemplateConfiguration><![CDATA[{"slideVersion":1,"isValidatorEnabled":false,"isLocked":false,"elementsMetadata":[],"slideId":"638013797448060512","enableDocumentContentUpdater":false,"version":"2.0"}]]></TemplafySlideTemplateConfiguration>
</file>

<file path=customXml/item38.xml><?xml version="1.0" encoding="utf-8"?>
<TemplafySlideFormConfiguration><![CDATA[{"formFields":[],"formDataEntries":[]}]]></TemplafySlideFormConfiguration>
</file>

<file path=customXml/item39.xml><?xml version="1.0" encoding="utf-8"?>
<TemplafySlideTemplateConfiguration><![CDATA[{"slideVersion":1,"isValidatorEnabled":false,"isLocked":false,"elementsMetadata":[],"slideId":"638013797448130541","enableDocumentContentUpdater":false,"version":"2.0"}]]></TemplafySlideTemplateConfiguration>
</file>

<file path=customXml/item4.xml><?xml version="1.0" encoding="utf-8"?>
<TemplafySlideTemplateConfiguration><![CDATA[{"slideVersion":1,"isValidatorEnabled":false,"isLocked":false,"elementsMetadata":[],"slideId":"638013797448130541","enableDocumentContentUpdater":false,"version":"2.0"}]]></TemplafySlideTemplateConfiguration>
</file>

<file path=customXml/item40.xml><?xml version="1.0" encoding="utf-8"?>
<TemplafySlideTemplateConfiguration><![CDATA[{"slideVersion":1,"isValidatorEnabled":false,"isLocked":false,"elementsMetadata":[],"slideId":"638013797448130541","enableDocumentContentUpdater":false,"version":"2.0"}]]></TemplafySlideTemplateConfiguration>
</file>

<file path=customXml/item41.xml><?xml version="1.0" encoding="utf-8"?>
<TemplafySlideTemplateConfiguration><![CDATA[{"slideVersion":1,"isValidatorEnabled":false,"isLocked":false,"elementsMetadata":[],"slideId":"638013797448130541","enableDocumentContentUpdater":false,"version":"2.0"}]]></TemplafySlideTemplateConfiguration>
</file>

<file path=customXml/item42.xml><?xml version="1.0" encoding="utf-8"?>
<TemplafySlideTemplateConfiguration><![CDATA[{"slideVersion":1,"isValidatorEnabled":false,"isLocked":false,"elementsMetadata":[],"slideId":"638013797448130541","enableDocumentContentUpdater":false,"version":"2.0"}]]></TemplafySlideTemplateConfiguration>
</file>

<file path=customXml/item43.xml><?xml version="1.0" encoding="utf-8"?>
<TemplafySlideFormConfiguration><![CDATA[{"formFields":[],"formDataEntries":[]}]]></TemplafySlideFormConfiguration>
</file>

<file path=customXml/item44.xml><?xml version="1.0" encoding="utf-8"?>
<TemplafySlideTemplateConfiguration><![CDATA[{"slideVersion":1,"isValidatorEnabled":false,"isLocked":false,"elementsMetadata":[],"slideId":"638013797448130541","enableDocumentContentUpdater":false,"version":"2.0"}]]></TemplafySlideTemplateConfiguration>
</file>

<file path=customXml/item45.xml><?xml version="1.0" encoding="utf-8"?>
<TemplafySlideTemplateConfiguration><![CDATA[{"slideVersion":1,"isValidatorEnabled":false,"isLocked":false,"elementsMetadata":[],"slideId":"638013797448130541","enableDocumentContentUpdater":false,"version":"2.0"}]]></TemplafySlideTemplateConfiguration>
</file>

<file path=customXml/item46.xml><?xml version="1.0" encoding="utf-8"?>
<TemplafySlideFormConfiguration><![CDATA[{"formFields":[],"formDataEntries":[]}]]></TemplafySlideFormConfiguration>
</file>

<file path=customXml/item47.xml><?xml version="1.0" encoding="utf-8"?>
<TemplafySlideFormConfiguration><![CDATA[{"formFields":[],"formDataEntries":[]}]]></TemplafySlideFormConfiguration>
</file>

<file path=customXml/item48.xml><?xml version="1.0" encoding="utf-8"?>
<TemplafySlideTemplateConfiguration><![CDATA[{"slideVersion":1,"isValidatorEnabled":false,"isLocked":false,"elementsMetadata":[],"slideId":"638013797448130541","enableDocumentContentUpdater":false,"version":"2.0"}]]></TemplafySlideTemplateConfiguration>
</file>

<file path=customXml/item49.xml><?xml version="1.0" encoding="utf-8"?>
<TemplafySlideTemplateConfiguration><![CDATA[{"slideVersion":1,"isValidatorEnabled":false,"isLocked":false,"elementsMetadata":[],"slideId":"638013797448130541","enableDocumentContentUpdater":false,"version":"2.0"}]]></TemplafySlideTemplateConfiguration>
</file>

<file path=customXml/item5.xml><?xml version="1.0" encoding="utf-8"?>
<TemplafySlideFormConfiguration><![CDATA[{"formFields":[],"formDataEntries":[]}]]></TemplafySlideFormConfiguration>
</file>

<file path=customXml/item50.xml><?xml version="1.0" encoding="utf-8"?>
<TemplafySlideTemplateConfiguration><![CDATA[{"slideVersion":1,"isValidatorEnabled":false,"isLocked":false,"elementsMetadata":[],"slideId":"638013797448130541","enableDocumentContentUpdater":false,"version":"2.0"}]]></TemplafySlideTemplateConfiguration>
</file>

<file path=customXml/item51.xml><?xml version="1.0" encoding="utf-8"?>
<TemplafySlideTemplateConfiguration><![CDATA[{"slideVersion":1,"isValidatorEnabled":false,"isLocked":false,"elementsMetadata":[],"slideId":"638013797448130541","enableDocumentContentUpdater":false,"version":"2.0"}]]></TemplafySlideTemplateConfiguration>
</file>

<file path=customXml/item52.xml><?xml version="1.0" encoding="utf-8"?>
<TemplafySlideFormConfiguration><![CDATA[{"formFields":[],"formDataEntries":[]}]]></TemplafySlideFormConfiguration>
</file>

<file path=customXml/item53.xml><?xml version="1.0" encoding="utf-8"?>
<TemplafySlideTemplateConfiguration><![CDATA[{"slideVersion":1,"isValidatorEnabled":false,"isLocked":false,"elementsMetadata":[],"slideId":"638013797448130541","enableDocumentContentUpdater":false,"version":"2.0"}]]></TemplafySlideTemplateConfiguration>
</file>

<file path=customXml/item54.xml><?xml version="1.0" encoding="utf-8"?>
<TemplafySlideTemplateConfiguration><![CDATA[{"slideVersion":1,"isValidatorEnabled":false,"isLocked":false,"elementsMetadata":[],"slideId":"638013797448130541","enableDocumentContentUpdater":false,"version":"2.0"}]]></TemplafySlideTemplateConfiguration>
</file>

<file path=customXml/item55.xml><?xml version="1.0" encoding="utf-8"?>
<TemplafySlideTemplateConfiguration><![CDATA[{"slideVersion":1,"isValidatorEnabled":false,"isLocked":false,"elementsMetadata":[],"slideId":"638013797448130541","enableDocumentContentUpdater":false,"version":"2.0"}]]></TemplafySlideTemplateConfiguration>
</file>

<file path=customXml/item56.xml><?xml version="1.0" encoding="utf-8"?>
<TemplafySlideFormConfiguration><![CDATA[{"formFields":[],"formDataEntries":[]}]]></TemplafySlideFormConfiguration>
</file>

<file path=customXml/item57.xml><?xml version="1.0" encoding="utf-8"?>
<TemplafySlideFormConfiguration><![CDATA[{"formFields":[],"formDataEntries":[]}]]></TemplafySlideFormConfiguration>
</file>

<file path=customXml/item58.xml><?xml version="1.0" encoding="utf-8"?>
<TemplafySlideTemplateConfiguration><![CDATA[{"slideVersion":1,"isValidatorEnabled":false,"isLocked":false,"elementsMetadata":[],"slideId":"638013797448130541","enableDocumentContentUpdater":false,"version":"2.0"}]]></TemplafySlideTemplateConfiguration>
</file>

<file path=customXml/item59.xml><?xml version="1.0" encoding="utf-8"?>
<TemplafySlideFormConfiguration><![CDATA[{"formFields":[],"formDataEntries":[]}]]></TemplafySlideFormConfiguration>
</file>

<file path=customXml/item6.xml><?xml version="1.0" encoding="utf-8"?>
<TemplafySlideFormConfiguration><![CDATA[{"formFields":[],"formDataEntries":[]}]]></TemplafySlideFormConfiguration>
</file>

<file path=customXml/item60.xml><?xml version="1.0" encoding="utf-8"?>
<TemplafySlideTemplateConfiguration><![CDATA[{"slideVersion":1,"isValidatorEnabled":false,"isLocked":false,"elementsMetadata":[],"slideId":"638013797448130541","enableDocumentContentUpdater":false,"version":"2.0"}]]></TemplafySlideTemplateConfiguration>
</file>

<file path=customXml/item61.xml><?xml version="1.0" encoding="utf-8"?>
<TemplafySlideFormConfiguration><![CDATA[{"formFields":[],"formDataEntries":[]}]]></TemplafySlideFormConfiguration>
</file>

<file path=customXml/item62.xml><?xml version="1.0" encoding="utf-8"?>
<TemplafySlideTemplateConfiguration><![CDATA[{"slideVersion":1,"isValidatorEnabled":false,"isLocked":false,"elementsMetadata":[],"slideId":"638013797448130541","enableDocumentContentUpdater":false,"version":"2.0"}]]></TemplafySlideTemplateConfiguration>
</file>

<file path=customXml/item63.xml><?xml version="1.0" encoding="utf-8"?>
<TemplafySlideTemplateConfiguration><![CDATA[{"slideVersion":1,"isValidatorEnabled":false,"isLocked":false,"elementsMetadata":[],"slideId":"638013797448130541","enableDocumentContentUpdater":false,"version":"2.0"}]]></TemplafySlideTemplateConfiguration>
</file>

<file path=customXml/item64.xml><?xml version="1.0" encoding="utf-8"?>
<TemplafySlideFormConfiguration><![CDATA[{"formFields":[],"formDataEntries":[]}]]></TemplafySlideFormConfiguration>
</file>

<file path=customXml/item65.xml><?xml version="1.0" encoding="utf-8"?>
<TemplafySlideTemplateConfiguration><![CDATA[{"slideVersion":1,"isValidatorEnabled":false,"isLocked":false,"elementsMetadata":[],"slideId":"638013797448130541","enableDocumentContentUpdater":false,"version":"2.0"}]]></TemplafySlideTemplateConfiguration>
</file>

<file path=customXml/item66.xml><?xml version="1.0" encoding="utf-8"?>
<TemplafySlideFormConfiguration><![CDATA[{"formFields":[],"formDataEntries":[]}]]></TemplafySlideFormConfiguration>
</file>

<file path=customXml/item67.xml><?xml version="1.0" encoding="utf-8"?>
<TemplafySlideFormConfiguration><![CDATA[{"formFields":[],"formDataEntries":[]}]]></TemplafySlideFormConfiguration>
</file>

<file path=customXml/item68.xml><?xml version="1.0" encoding="utf-8"?>
<TemplafySlideFormConfiguration><![CDATA[{"formFields":[],"formDataEntries":[]}]]></TemplafySlideFormConfiguration>
</file>

<file path=customXml/item69.xml><?xml version="1.0" encoding="utf-8"?>
<TemplafyTemplateConfiguration><![CDATA[{"elementsMetadata":[],"transformationConfigurations":[],"templateName":"Hexagon Blank","templateDescription":"","enableDocumentContentUpdater":false,"version":"2.0"}]]></TemplafyTemplateConfiguration>
</file>

<file path=customXml/item7.xml><?xml version="1.0" encoding="utf-8"?>
<TemplafySlideTemplateConfiguration><![CDATA[{"slideVersion":1,"isValidatorEnabled":false,"isLocked":false,"elementsMetadata":[],"slideId":"638013797448130541","enableDocumentContentUpdater":false,"version":"2.0"}]]></TemplafySlideTemplateConfiguration>
</file>

<file path=customXml/item70.xml><?xml version="1.0" encoding="utf-8"?>
<TemplafySlideTemplateConfiguration><![CDATA[{"slideVersion":1,"isValidatorEnabled":false,"isLocked":false,"elementsMetadata":[],"slideId":"638013797448130541","enableDocumentContentUpdater":false,"version":"2.0"}]]></TemplafySlideTemplateConfiguration>
</file>

<file path=customXml/item71.xml><?xml version="1.0" encoding="utf-8"?>
<TemplafySlideTemplateConfiguration><![CDATA[{"slideVersion":1,"isValidatorEnabled":false,"isLocked":false,"elementsMetadata":[],"slideId":"638013797448130541","enableDocumentContentUpdater":false,"version":"2.0"}]]></TemplafySlideTemplateConfiguration>
</file>

<file path=customXml/item7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73.xml><?xml version="1.0" encoding="utf-8"?>
<TemplafySlideFormConfiguration><![CDATA[{"formFields":[],"formDataEntries":[]}]]></TemplafySlideFormConfiguration>
</file>

<file path=customXml/item74.xml><?xml version="1.0" encoding="utf-8"?>
<TemplafySlideTemplateConfiguration><![CDATA[{"slideVersion":1,"isValidatorEnabled":false,"isLocked":false,"elementsMetadata":[],"slideId":"638013797448130541","enableDocumentContentUpdater":false,"version":"2.0"}]]></TemplafySlideTemplateConfiguration>
</file>

<file path=customXml/item75.xml><?xml version="1.0" encoding="utf-8"?>
<TemplafySlideTemplateConfiguration><![CDATA[{"slideVersion":1,"isValidatorEnabled":false,"isLocked":false,"elementsMetadata":[],"slideId":"638013797448130541","enableDocumentContentUpdater":false,"version":"2.0"}]]></TemplafySlideTemplateConfiguration>
</file>

<file path=customXml/item76.xml><?xml version="1.0" encoding="utf-8"?>
<TemplafySlideTemplateConfiguration><![CDATA[{"slideVersion":1,"isValidatorEnabled":false,"isLocked":false,"elementsMetadata":[],"slideId":"638013797448130541","enableDocumentContentUpdater":false,"version":"2.0"}]]></TemplafySlideTemplateConfiguration>
</file>

<file path=customXml/item77.xml><?xml version="1.0" encoding="utf-8"?>
<TemplafySlideFormConfiguration><![CDATA[{"formFields":[],"formDataEntries":[]}]]></TemplafySlideFormConfiguration>
</file>

<file path=customXml/item78.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79.xml><?xml version="1.0" encoding="utf-8"?>
<TemplafySlideTemplateConfiguration><![CDATA[{"slideVersion":1,"isValidatorEnabled":false,"isLocked":false,"elementsMetadata":[],"slideId":"638013797448130541","enableDocumentContentUpdater":false,"version":"2.0"}]]></TemplafySlideTemplateConfiguration>
</file>

<file path=customXml/item8.xml><?xml version="1.0" encoding="utf-8"?>
<TemplafySlideTemplateConfiguration><![CDATA[{"slideVersion":1,"isValidatorEnabled":false,"isLocked":false,"elementsMetadata":[],"slideId":"638013797448130541","enableDocumentContentUpdater":false,"version":"2.0"}]]></TemplafySlideTemplateConfiguration>
</file>

<file path=customXml/item80.xml><?xml version="1.0" encoding="utf-8"?>
<TemplafySlideTemplateConfiguration><![CDATA[{"slideVersion":1,"isValidatorEnabled":false,"isLocked":false,"elementsMetadata":[],"slideId":"638013797448138910","enableDocumentContentUpdater":false,"version":"2.0"}]]></TemplafySlideTemplateConfiguration>
</file>

<file path=customXml/item81.xml><?xml version="1.0" encoding="utf-8"?>
<TemplafySlideFormConfiguration><![CDATA[{"formFields":[],"formDataEntries":[]}]]></TemplafySlideFormConfiguration>
</file>

<file path=customXml/item82.xml><?xml version="1.0" encoding="utf-8"?>
<TemplafySlideFormConfiguration><![CDATA[{"formFields":[],"formDataEntries":[]}]]></TemplafySlideFormConfiguration>
</file>

<file path=customXml/item83.xml><?xml version="1.0" encoding="utf-8"?>
<TemplafySlideTemplateConfiguration><![CDATA[{"slideVersion":1,"isValidatorEnabled":false,"isLocked":false,"elementsMetadata":[],"slideId":"638013797448130541","enableDocumentContentUpdater":false,"version":"2.0"}]]></TemplafySlideTemplateConfiguration>
</file>

<file path=customXml/item84.xml><?xml version="1.0" encoding="utf-8"?>
<TemplafySlideFormConfiguration><![CDATA[{"formFields":[],"formDataEntries":[]}]]></TemplafySlideFormConfiguration>
</file>

<file path=customXml/item85.xml><?xml version="1.0" encoding="utf-8"?>
<TemplafySlideTemplateConfiguration><![CDATA[{"slideVersion":1,"isValidatorEnabled":false,"isLocked":false,"elementsMetadata":[],"slideId":"638013797448130541","enableDocumentContentUpdater":false,"version":"2.0"}]]></TemplafySlideTemplateConfiguration>
</file>

<file path=customXml/item86.xml><?xml version="1.0" encoding="utf-8"?>
<TemplafySlideTemplateConfiguration><![CDATA[{"slideVersion":1,"isValidatorEnabled":false,"isLocked":false,"elementsMetadata":[],"slideId":"638013797448130541","enableDocumentContentUpdater":false,"version":"2.0"}]]></TemplafySlideTemplateConfiguration>
</file>

<file path=customXml/item87.xml><?xml version="1.0" encoding="utf-8"?>
<TemplafySlideFormConfiguration><![CDATA[{"formFields":[],"formDataEntries":[]}]]></TemplafySlideFormConfiguration>
</file>

<file path=customXml/item88.xml><?xml version="1.0" encoding="utf-8"?>
<TemplafySlideFormConfiguration><![CDATA[{"formFields":[],"formDataEntries":[]}]]></TemplafySlideFormConfiguration>
</file>

<file path=customXml/item89.xml><?xml version="1.0" encoding="utf-8"?>
<TemplafySlideTemplateConfiguration><![CDATA[{"slideVersion":1,"isValidatorEnabled":false,"isLocked":false,"elementsMetadata":[],"slideId":"638013797448130541","enableDocumentContentUpdater":false,"version":"2.0"}]]></TemplafySlideTemplateConfiguration>
</file>

<file path=customXml/item9.xml><?xml version="1.0" encoding="utf-8"?>
<TemplafySlideTemplateConfiguration><![CDATA[{"slideVersion":1,"isValidatorEnabled":false,"isLocked":false,"elementsMetadata":[],"slideId":"638013797448130541","enableDocumentContentUpdater":false,"version":"2.0"}]]></TemplafySlideTemplateConfiguration>
</file>

<file path=customXml/item90.xml><?xml version="1.0" encoding="utf-8"?>
<TemplafySlideTemplateConfiguration><![CDATA[{"slideVersion":1,"isValidatorEnabled":false,"isLocked":false,"elementsMetadata":[],"slideId":"638013797448130541","enableDocumentContentUpdater":false,"version":"2.0"}]]></TemplafySlideTemplateConfiguration>
</file>

<file path=customXml/item91.xml><?xml version="1.0" encoding="utf-8"?>
<TemplafySlideTemplateConfiguration><![CDATA[{"slideVersion":1,"isValidatorEnabled":false,"isLocked":false,"elementsMetadata":[],"slideId":"638013797448130541","enableDocumentContentUpdater":false,"version":"2.0"}]]></TemplafySlideTemplateConfiguration>
</file>

<file path=customXml/item92.xml><?xml version="1.0" encoding="utf-8"?>
<TemplafySlideTemplateConfiguration><![CDATA[{"slideVersion":1,"isValidatorEnabled":false,"isLocked":false,"elementsMetadata":[],"slideId":"638013797448130541","enableDocumentContentUpdater":false,"version":"2.0"}]]></TemplafySlideTemplateConfiguration>
</file>

<file path=customXml/item93.xml><?xml version="1.0" encoding="utf-8"?>
<TemplafySlideTemplateConfiguration><![CDATA[{"slideVersion":1,"isValidatorEnabled":false,"isLocked":false,"elementsMetadata":[],"slideId":"638013797448130541","enableDocumentContentUpdater":false,"version":"2.0"}]]></TemplafySlideTemplateConfiguration>
</file>

<file path=customXml/item94.xml><?xml version="1.0" encoding="utf-8"?>
<TemplafySlideFormConfiguration><![CDATA[{"formFields":[],"formDataEntries":[]}]]></TemplafySlideFormConfiguration>
</file>

<file path=customXml/item95.xml><?xml version="1.0" encoding="utf-8"?>
<TemplafySlideTemplateConfiguration><![CDATA[{"slideVersion":1,"isValidatorEnabled":false,"isLocked":false,"elementsMetadata":[],"slideId":"638013797448130541","enableDocumentContentUpdater":false,"version":"2.0"}]]></TemplafySlideTemplateConfiguration>
</file>

<file path=customXml/item96.xml><?xml version="1.0" encoding="utf-8"?>
<TemplafySlideFormConfiguration><![CDATA[{"formFields":[],"formDataEntries":[]}]]></TemplafySlideFormConfiguration>
</file>

<file path=customXml/item97.xml><?xml version="1.0" encoding="utf-8"?>
<TemplafySlideFormConfiguration><![CDATA[{"formFields":[],"formDataEntries":[]}]]></TemplafySlideFormConfiguration>
</file>

<file path=customXml/item98.xml><?xml version="1.0" encoding="utf-8"?>
<TemplafySlideFormConfiguration><![CDATA[{"formFields":[],"formDataEntries":[]}]]></TemplafySlideFormConfiguration>
</file>

<file path=customXml/item99.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12E08E-8CD5-4A5D-A7C3-4B3A94EE6F8D}">
  <ds:schemaRefs/>
</ds:datastoreItem>
</file>

<file path=customXml/itemProps10.xml><?xml version="1.0" encoding="utf-8"?>
<ds:datastoreItem xmlns:ds="http://schemas.openxmlformats.org/officeDocument/2006/customXml" ds:itemID="{6181ECBA-A019-4204-A047-B437FB9C22C5}">
  <ds:schemaRefs/>
</ds:datastoreItem>
</file>

<file path=customXml/itemProps100.xml><?xml version="1.0" encoding="utf-8"?>
<ds:datastoreItem xmlns:ds="http://schemas.openxmlformats.org/officeDocument/2006/customXml" ds:itemID="{624FBC18-79FC-4505-9C94-C783D57BC756}">
  <ds:schemaRefs/>
</ds:datastoreItem>
</file>

<file path=customXml/itemProps101.xml><?xml version="1.0" encoding="utf-8"?>
<ds:datastoreItem xmlns:ds="http://schemas.openxmlformats.org/officeDocument/2006/customXml" ds:itemID="{5677D39A-EDF1-4B09-8771-BDDA612B0911}">
  <ds:schemaRefs/>
</ds:datastoreItem>
</file>

<file path=customXml/itemProps102.xml><?xml version="1.0" encoding="utf-8"?>
<ds:datastoreItem xmlns:ds="http://schemas.openxmlformats.org/officeDocument/2006/customXml" ds:itemID="{FFBB633C-C1BE-4F14-A44E-20A919023E31}">
  <ds:schemaRefs/>
</ds:datastoreItem>
</file>

<file path=customXml/itemProps103.xml><?xml version="1.0" encoding="utf-8"?>
<ds:datastoreItem xmlns:ds="http://schemas.openxmlformats.org/officeDocument/2006/customXml" ds:itemID="{FF971235-631E-4B82-8BFE-375F4AD62251}">
  <ds:schemaRefs/>
</ds:datastoreItem>
</file>

<file path=customXml/itemProps104.xml><?xml version="1.0" encoding="utf-8"?>
<ds:datastoreItem xmlns:ds="http://schemas.openxmlformats.org/officeDocument/2006/customXml" ds:itemID="{755AEF5E-25CA-415D-8DBE-A9FE099219F9}">
  <ds:schemaRefs/>
</ds:datastoreItem>
</file>

<file path=customXml/itemProps105.xml><?xml version="1.0" encoding="utf-8"?>
<ds:datastoreItem xmlns:ds="http://schemas.openxmlformats.org/officeDocument/2006/customXml" ds:itemID="{B9961059-7DEF-47B9-AC17-D86A2189FC89}">
  <ds:schemaRefs/>
</ds:datastoreItem>
</file>

<file path=customXml/itemProps106.xml><?xml version="1.0" encoding="utf-8"?>
<ds:datastoreItem xmlns:ds="http://schemas.openxmlformats.org/officeDocument/2006/customXml" ds:itemID="{A6D99F2B-6F60-46B8-8EF7-950B028839A8}">
  <ds:schemaRefs/>
</ds:datastoreItem>
</file>

<file path=customXml/itemProps107.xml><?xml version="1.0" encoding="utf-8"?>
<ds:datastoreItem xmlns:ds="http://schemas.openxmlformats.org/officeDocument/2006/customXml" ds:itemID="{377F82B2-438B-452C-BC51-79D995C23900}">
  <ds:schemaRefs/>
</ds:datastoreItem>
</file>

<file path=customXml/itemProps108.xml><?xml version="1.0" encoding="utf-8"?>
<ds:datastoreItem xmlns:ds="http://schemas.openxmlformats.org/officeDocument/2006/customXml" ds:itemID="{4D32C7A8-8E47-4BB1-A3C8-95A9A1BABE3E}">
  <ds:schemaRefs/>
</ds:datastoreItem>
</file>

<file path=customXml/itemProps109.xml><?xml version="1.0" encoding="utf-8"?>
<ds:datastoreItem xmlns:ds="http://schemas.openxmlformats.org/officeDocument/2006/customXml" ds:itemID="{E2E9E744-F3A0-4296-8AE6-514D0B3EF197}">
  <ds:schemaRefs/>
</ds:datastoreItem>
</file>

<file path=customXml/itemProps11.xml><?xml version="1.0" encoding="utf-8"?>
<ds:datastoreItem xmlns:ds="http://schemas.openxmlformats.org/officeDocument/2006/customXml" ds:itemID="{07CAB08F-A049-42BE-8430-12F60DFC5F0E}">
  <ds:schemaRefs/>
</ds:datastoreItem>
</file>

<file path=customXml/itemProps110.xml><?xml version="1.0" encoding="utf-8"?>
<ds:datastoreItem xmlns:ds="http://schemas.openxmlformats.org/officeDocument/2006/customXml" ds:itemID="{9F4A7065-F355-47DC-A47B-A482829E2387}">
  <ds:schemaRefs/>
</ds:datastoreItem>
</file>

<file path=customXml/itemProps111.xml><?xml version="1.0" encoding="utf-8"?>
<ds:datastoreItem xmlns:ds="http://schemas.openxmlformats.org/officeDocument/2006/customXml" ds:itemID="{429FE190-CBEB-435B-95FC-3180EAAF312A}">
  <ds:schemaRefs/>
</ds:datastoreItem>
</file>

<file path=customXml/itemProps112.xml><?xml version="1.0" encoding="utf-8"?>
<ds:datastoreItem xmlns:ds="http://schemas.openxmlformats.org/officeDocument/2006/customXml" ds:itemID="{9A9C912C-89A5-45D6-AB13-C17A88A2CC61}">
  <ds:schemaRefs/>
</ds:datastoreItem>
</file>

<file path=customXml/itemProps113.xml><?xml version="1.0" encoding="utf-8"?>
<ds:datastoreItem xmlns:ds="http://schemas.openxmlformats.org/officeDocument/2006/customXml" ds:itemID="{28E276F7-DB9F-4A81-B23E-2AF1268976BF}">
  <ds:schemaRefs/>
</ds:datastoreItem>
</file>

<file path=customXml/itemProps114.xml><?xml version="1.0" encoding="utf-8"?>
<ds:datastoreItem xmlns:ds="http://schemas.openxmlformats.org/officeDocument/2006/customXml" ds:itemID="{DCEA7A3D-0EE6-4A2D-AAD6-6BBAD2D60C39}">
  <ds:schemaRefs/>
</ds:datastoreItem>
</file>

<file path=customXml/itemProps115.xml><?xml version="1.0" encoding="utf-8"?>
<ds:datastoreItem xmlns:ds="http://schemas.openxmlformats.org/officeDocument/2006/customXml" ds:itemID="{909B1B86-1839-4F05-98D2-C2B3CE011F2B}">
  <ds:schemaRefs/>
</ds:datastoreItem>
</file>

<file path=customXml/itemProps116.xml><?xml version="1.0" encoding="utf-8"?>
<ds:datastoreItem xmlns:ds="http://schemas.openxmlformats.org/officeDocument/2006/customXml" ds:itemID="{A2CB297A-34DA-42C3-BE08-B40EA8FBC354}">
  <ds:schemaRefs/>
</ds:datastoreItem>
</file>

<file path=customXml/itemProps117.xml><?xml version="1.0" encoding="utf-8"?>
<ds:datastoreItem xmlns:ds="http://schemas.openxmlformats.org/officeDocument/2006/customXml" ds:itemID="{4574890E-8B8F-4A8E-BF4B-27B232FDC811}">
  <ds:schemaRefs/>
</ds:datastoreItem>
</file>

<file path=customXml/itemProps118.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119.xml><?xml version="1.0" encoding="utf-8"?>
<ds:datastoreItem xmlns:ds="http://schemas.openxmlformats.org/officeDocument/2006/customXml" ds:itemID="{B9BAD6DF-B79F-481E-9D6C-96D1EA731292}">
  <ds:schemaRefs/>
</ds:datastoreItem>
</file>

<file path=customXml/itemProps12.xml><?xml version="1.0" encoding="utf-8"?>
<ds:datastoreItem xmlns:ds="http://schemas.openxmlformats.org/officeDocument/2006/customXml" ds:itemID="{4AC82C47-9A4F-4583-9260-811CC402C7B4}">
  <ds:schemaRefs/>
</ds:datastoreItem>
</file>

<file path=customXml/itemProps120.xml><?xml version="1.0" encoding="utf-8"?>
<ds:datastoreItem xmlns:ds="http://schemas.openxmlformats.org/officeDocument/2006/customXml" ds:itemID="{104C9145-12B4-4F85-A8DA-E104C8297122}">
  <ds:schemaRefs/>
</ds:datastoreItem>
</file>

<file path=customXml/itemProps121.xml><?xml version="1.0" encoding="utf-8"?>
<ds:datastoreItem xmlns:ds="http://schemas.openxmlformats.org/officeDocument/2006/customXml" ds:itemID="{D65B9ECB-1F2E-4C00-95D5-F95461C6E8AC}">
  <ds:schemaRefs/>
</ds:datastoreItem>
</file>

<file path=customXml/itemProps122.xml><?xml version="1.0" encoding="utf-8"?>
<ds:datastoreItem xmlns:ds="http://schemas.openxmlformats.org/officeDocument/2006/customXml" ds:itemID="{9EBD9CD9-EBE2-48A5-8407-7E04C07C8BE6}">
  <ds:schemaRefs/>
</ds:datastoreItem>
</file>

<file path=customXml/itemProps123.xml><?xml version="1.0" encoding="utf-8"?>
<ds:datastoreItem xmlns:ds="http://schemas.openxmlformats.org/officeDocument/2006/customXml" ds:itemID="{0BD690A3-2B55-4FF1-9A4A-F932772CED6D}">
  <ds:schemaRefs/>
</ds:datastoreItem>
</file>

<file path=customXml/itemProps124.xml><?xml version="1.0" encoding="utf-8"?>
<ds:datastoreItem xmlns:ds="http://schemas.openxmlformats.org/officeDocument/2006/customXml" ds:itemID="{DD025769-B3F8-4639-8141-87BBE7BFBC43}">
  <ds:schemaRefs/>
</ds:datastoreItem>
</file>

<file path=customXml/itemProps125.xml><?xml version="1.0" encoding="utf-8"?>
<ds:datastoreItem xmlns:ds="http://schemas.openxmlformats.org/officeDocument/2006/customXml" ds:itemID="{8258607A-A631-466E-8E0E-5DC7F043D193}">
  <ds:schemaRefs/>
</ds:datastoreItem>
</file>

<file path=customXml/itemProps126.xml><?xml version="1.0" encoding="utf-8"?>
<ds:datastoreItem xmlns:ds="http://schemas.openxmlformats.org/officeDocument/2006/customXml" ds:itemID="{B402F03A-4D90-4D76-AD01-2BF6C609B953}">
  <ds:schemaRefs/>
</ds:datastoreItem>
</file>

<file path=customXml/itemProps127.xml><?xml version="1.0" encoding="utf-8"?>
<ds:datastoreItem xmlns:ds="http://schemas.openxmlformats.org/officeDocument/2006/customXml" ds:itemID="{4B458359-0317-4E3F-977B-CC31E8EF52E3}">
  <ds:schemaRefs/>
</ds:datastoreItem>
</file>

<file path=customXml/itemProps128.xml><?xml version="1.0" encoding="utf-8"?>
<ds:datastoreItem xmlns:ds="http://schemas.openxmlformats.org/officeDocument/2006/customXml" ds:itemID="{C5CFC9F7-4C2F-4E1D-A2AB-73E8076D0893}">
  <ds:schemaRefs/>
</ds:datastoreItem>
</file>

<file path=customXml/itemProps129.xml><?xml version="1.0" encoding="utf-8"?>
<ds:datastoreItem xmlns:ds="http://schemas.openxmlformats.org/officeDocument/2006/customXml" ds:itemID="{CB2ED885-1D13-4AA5-947C-7DD4731B8CB4}">
  <ds:schemaRefs/>
</ds:datastoreItem>
</file>

<file path=customXml/itemProps13.xml><?xml version="1.0" encoding="utf-8"?>
<ds:datastoreItem xmlns:ds="http://schemas.openxmlformats.org/officeDocument/2006/customXml" ds:itemID="{627B6B74-6CED-45DA-BEF9-1C31B626E27B}">
  <ds:schemaRefs/>
</ds:datastoreItem>
</file>

<file path=customXml/itemProps130.xml><?xml version="1.0" encoding="utf-8"?>
<ds:datastoreItem xmlns:ds="http://schemas.openxmlformats.org/officeDocument/2006/customXml" ds:itemID="{B5C894C2-D2F7-40A4-84EF-459DC8CE2B48}">
  <ds:schemaRefs/>
</ds:datastoreItem>
</file>

<file path=customXml/itemProps131.xml><?xml version="1.0" encoding="utf-8"?>
<ds:datastoreItem xmlns:ds="http://schemas.openxmlformats.org/officeDocument/2006/customXml" ds:itemID="{86448488-CD57-427B-82C0-B5E1AEB9B3F0}">
  <ds:schemaRefs/>
</ds:datastoreItem>
</file>

<file path=customXml/itemProps132.xml><?xml version="1.0" encoding="utf-8"?>
<ds:datastoreItem xmlns:ds="http://schemas.openxmlformats.org/officeDocument/2006/customXml" ds:itemID="{C34D8D77-6579-4B6B-A769-6DC2125BA4C5}">
  <ds:schemaRefs/>
</ds:datastoreItem>
</file>

<file path=customXml/itemProps133.xml><?xml version="1.0" encoding="utf-8"?>
<ds:datastoreItem xmlns:ds="http://schemas.openxmlformats.org/officeDocument/2006/customXml" ds:itemID="{34E8B004-5155-4ADB-ACBD-468558AD3965}">
  <ds:schemaRefs/>
</ds:datastoreItem>
</file>

<file path=customXml/itemProps134.xml><?xml version="1.0" encoding="utf-8"?>
<ds:datastoreItem xmlns:ds="http://schemas.openxmlformats.org/officeDocument/2006/customXml" ds:itemID="{8E57F7C5-FBE0-4D1E-9B24-E4EDE43453CB}">
  <ds:schemaRefs/>
</ds:datastoreItem>
</file>

<file path=customXml/itemProps135.xml><?xml version="1.0" encoding="utf-8"?>
<ds:datastoreItem xmlns:ds="http://schemas.openxmlformats.org/officeDocument/2006/customXml" ds:itemID="{37737DA1-B9CD-4590-8F03-67E168CD2FF5}">
  <ds:schemaRefs/>
</ds:datastoreItem>
</file>

<file path=customXml/itemProps136.xml><?xml version="1.0" encoding="utf-8"?>
<ds:datastoreItem xmlns:ds="http://schemas.openxmlformats.org/officeDocument/2006/customXml" ds:itemID="{53D4F92F-9E0E-4359-9540-45FC1D08D19C}">
  <ds:schemaRefs/>
</ds:datastoreItem>
</file>

<file path=customXml/itemProps137.xml><?xml version="1.0" encoding="utf-8"?>
<ds:datastoreItem xmlns:ds="http://schemas.openxmlformats.org/officeDocument/2006/customXml" ds:itemID="{97B023DA-932F-4826-A82C-0A565ED9D941}">
  <ds:schemaRefs/>
</ds:datastoreItem>
</file>

<file path=customXml/itemProps138.xml><?xml version="1.0" encoding="utf-8"?>
<ds:datastoreItem xmlns:ds="http://schemas.openxmlformats.org/officeDocument/2006/customXml" ds:itemID="{40DB087A-8E43-407F-ADC6-9986B698F362}">
  <ds:schemaRefs/>
</ds:datastoreItem>
</file>

<file path=customXml/itemProps139.xml><?xml version="1.0" encoding="utf-8"?>
<ds:datastoreItem xmlns:ds="http://schemas.openxmlformats.org/officeDocument/2006/customXml" ds:itemID="{E4E5C0F1-4E0F-4095-80B8-DE575C624EC9}">
  <ds:schemaRefs/>
</ds:datastoreItem>
</file>

<file path=customXml/itemProps14.xml><?xml version="1.0" encoding="utf-8"?>
<ds:datastoreItem xmlns:ds="http://schemas.openxmlformats.org/officeDocument/2006/customXml" ds:itemID="{7BAF7EB3-1C0D-4926-B281-FBCEF0DBFBEE}">
  <ds:schemaRefs/>
</ds:datastoreItem>
</file>

<file path=customXml/itemProps140.xml><?xml version="1.0" encoding="utf-8"?>
<ds:datastoreItem xmlns:ds="http://schemas.openxmlformats.org/officeDocument/2006/customXml" ds:itemID="{A9FCE73E-AF69-41E2-8437-7DC8C0A562F2}">
  <ds:schemaRefs/>
</ds:datastoreItem>
</file>

<file path=customXml/itemProps141.xml><?xml version="1.0" encoding="utf-8"?>
<ds:datastoreItem xmlns:ds="http://schemas.openxmlformats.org/officeDocument/2006/customXml" ds:itemID="{C793BC55-EF1F-42C6-8F96-1D9B1F6803D5}">
  <ds:schemaRefs/>
</ds:datastoreItem>
</file>

<file path=customXml/itemProps142.xml><?xml version="1.0" encoding="utf-8"?>
<ds:datastoreItem xmlns:ds="http://schemas.openxmlformats.org/officeDocument/2006/customXml" ds:itemID="{870FA350-083F-4F43-8784-BC832B60ED40}">
  <ds:schemaRefs/>
</ds:datastoreItem>
</file>

<file path=customXml/itemProps143.xml><?xml version="1.0" encoding="utf-8"?>
<ds:datastoreItem xmlns:ds="http://schemas.openxmlformats.org/officeDocument/2006/customXml" ds:itemID="{DF19CC18-1BFC-4E47-B374-AB8731FEDBB3}">
  <ds:schemaRefs/>
</ds:datastoreItem>
</file>

<file path=customXml/itemProps144.xml><?xml version="1.0" encoding="utf-8"?>
<ds:datastoreItem xmlns:ds="http://schemas.openxmlformats.org/officeDocument/2006/customXml" ds:itemID="{DDC2E8C2-74A8-41E6-93D6-DAF1D2D85DA3}">
  <ds:schemaRefs/>
</ds:datastoreItem>
</file>

<file path=customXml/itemProps145.xml><?xml version="1.0" encoding="utf-8"?>
<ds:datastoreItem xmlns:ds="http://schemas.openxmlformats.org/officeDocument/2006/customXml" ds:itemID="{079EB995-E113-42C5-9DA6-091E66CA5196}">
  <ds:schemaRefs/>
</ds:datastoreItem>
</file>

<file path=customXml/itemProps146.xml><?xml version="1.0" encoding="utf-8"?>
<ds:datastoreItem xmlns:ds="http://schemas.openxmlformats.org/officeDocument/2006/customXml" ds:itemID="{8DEDE4D8-7660-4F4B-9C89-152900B1A3A8}">
  <ds:schemaRefs/>
</ds:datastoreItem>
</file>

<file path=customXml/itemProps147.xml><?xml version="1.0" encoding="utf-8"?>
<ds:datastoreItem xmlns:ds="http://schemas.openxmlformats.org/officeDocument/2006/customXml" ds:itemID="{10FE9D76-4E5E-47B7-8B1F-58A34A8D6B60}">
  <ds:schemaRefs/>
</ds:datastoreItem>
</file>

<file path=customXml/itemProps148.xml><?xml version="1.0" encoding="utf-8"?>
<ds:datastoreItem xmlns:ds="http://schemas.openxmlformats.org/officeDocument/2006/customXml" ds:itemID="{C6451C78-3F71-400C-A4CF-B7E237A58BCB}">
  <ds:schemaRefs/>
</ds:datastoreItem>
</file>

<file path=customXml/itemProps15.xml><?xml version="1.0" encoding="utf-8"?>
<ds:datastoreItem xmlns:ds="http://schemas.openxmlformats.org/officeDocument/2006/customXml" ds:itemID="{863C0E6F-758C-49A9-9651-327BD94E4431}">
  <ds:schemaRefs/>
</ds:datastoreItem>
</file>

<file path=customXml/itemProps16.xml><?xml version="1.0" encoding="utf-8"?>
<ds:datastoreItem xmlns:ds="http://schemas.openxmlformats.org/officeDocument/2006/customXml" ds:itemID="{5B0C9A1F-7B0C-403B-BADB-DD9A36358F7D}">
  <ds:schemaRefs/>
</ds:datastoreItem>
</file>

<file path=customXml/itemProps17.xml><?xml version="1.0" encoding="utf-8"?>
<ds:datastoreItem xmlns:ds="http://schemas.openxmlformats.org/officeDocument/2006/customXml" ds:itemID="{CAFCE394-4C3D-45F9-8203-87ADE2DD3A3B}">
  <ds:schemaRefs/>
</ds:datastoreItem>
</file>

<file path=customXml/itemProps18.xml><?xml version="1.0" encoding="utf-8"?>
<ds:datastoreItem xmlns:ds="http://schemas.openxmlformats.org/officeDocument/2006/customXml" ds:itemID="{D35906BE-9C63-415E-9B20-7048DCB51EBC}">
  <ds:schemaRefs/>
</ds:datastoreItem>
</file>

<file path=customXml/itemProps19.xml><?xml version="1.0" encoding="utf-8"?>
<ds:datastoreItem xmlns:ds="http://schemas.openxmlformats.org/officeDocument/2006/customXml" ds:itemID="{B674201A-0F83-40FA-8EFC-6BB7F96AA950}">
  <ds:schemaRefs/>
</ds:datastoreItem>
</file>

<file path=customXml/itemProps2.xml><?xml version="1.0" encoding="utf-8"?>
<ds:datastoreItem xmlns:ds="http://schemas.openxmlformats.org/officeDocument/2006/customXml" ds:itemID="{566452B7-FB6C-4DFC-B361-5EA401488D37}">
  <ds:schemaRefs/>
</ds:datastoreItem>
</file>

<file path=customXml/itemProps20.xml><?xml version="1.0" encoding="utf-8"?>
<ds:datastoreItem xmlns:ds="http://schemas.openxmlformats.org/officeDocument/2006/customXml" ds:itemID="{A59B330D-EFF7-45ED-8B99-124E9C340CC7}">
  <ds:schemaRefs/>
</ds:datastoreItem>
</file>

<file path=customXml/itemProps21.xml><?xml version="1.0" encoding="utf-8"?>
<ds:datastoreItem xmlns:ds="http://schemas.openxmlformats.org/officeDocument/2006/customXml" ds:itemID="{A8A439ED-2598-409A-B23C-471E34407B12}">
  <ds:schemaRefs/>
</ds:datastoreItem>
</file>

<file path=customXml/itemProps22.xml><?xml version="1.0" encoding="utf-8"?>
<ds:datastoreItem xmlns:ds="http://schemas.openxmlformats.org/officeDocument/2006/customXml" ds:itemID="{46ECAA17-4E54-493A-A66B-64E8AF4AAC78}">
  <ds:schemaRefs/>
</ds:datastoreItem>
</file>

<file path=customXml/itemProps23.xml><?xml version="1.0" encoding="utf-8"?>
<ds:datastoreItem xmlns:ds="http://schemas.openxmlformats.org/officeDocument/2006/customXml" ds:itemID="{C0EF5AB5-83A4-479F-9870-508FD242E5F9}">
  <ds:schemaRefs/>
</ds:datastoreItem>
</file>

<file path=customXml/itemProps24.xml><?xml version="1.0" encoding="utf-8"?>
<ds:datastoreItem xmlns:ds="http://schemas.openxmlformats.org/officeDocument/2006/customXml" ds:itemID="{161100D1-F22A-414F-8D29-E771BE352DBF}">
  <ds:schemaRefs/>
</ds:datastoreItem>
</file>

<file path=customXml/itemProps25.xml><?xml version="1.0" encoding="utf-8"?>
<ds:datastoreItem xmlns:ds="http://schemas.openxmlformats.org/officeDocument/2006/customXml" ds:itemID="{3849D772-4A76-4C89-9094-ECE74E9F0C19}">
  <ds:schemaRefs/>
</ds:datastoreItem>
</file>

<file path=customXml/itemProps26.xml><?xml version="1.0" encoding="utf-8"?>
<ds:datastoreItem xmlns:ds="http://schemas.openxmlformats.org/officeDocument/2006/customXml" ds:itemID="{5AE9E16F-979B-42AC-BFE3-E25B6C836F1B}">
  <ds:schemaRefs/>
</ds:datastoreItem>
</file>

<file path=customXml/itemProps27.xml><?xml version="1.0" encoding="utf-8"?>
<ds:datastoreItem xmlns:ds="http://schemas.openxmlformats.org/officeDocument/2006/customXml" ds:itemID="{0C0CC606-54B6-4D93-AA31-519C702C1126}">
  <ds:schemaRefs/>
</ds:datastoreItem>
</file>

<file path=customXml/itemProps28.xml><?xml version="1.0" encoding="utf-8"?>
<ds:datastoreItem xmlns:ds="http://schemas.openxmlformats.org/officeDocument/2006/customXml" ds:itemID="{E9334CFE-6C92-410C-8ADA-939EA5B73236}">
  <ds:schemaRefs/>
</ds:datastoreItem>
</file>

<file path=customXml/itemProps29.xml><?xml version="1.0" encoding="utf-8"?>
<ds:datastoreItem xmlns:ds="http://schemas.openxmlformats.org/officeDocument/2006/customXml" ds:itemID="{9CDB84BE-1265-4E7C-834E-F66CF1829AD8}">
  <ds:schemaRefs/>
</ds:datastoreItem>
</file>

<file path=customXml/itemProps3.xml><?xml version="1.0" encoding="utf-8"?>
<ds:datastoreItem xmlns:ds="http://schemas.openxmlformats.org/officeDocument/2006/customXml" ds:itemID="{0CB8BDC4-0AC3-4359-8D9E-49A8609E24AA}">
  <ds:schemaRefs/>
</ds:datastoreItem>
</file>

<file path=customXml/itemProps30.xml><?xml version="1.0" encoding="utf-8"?>
<ds:datastoreItem xmlns:ds="http://schemas.openxmlformats.org/officeDocument/2006/customXml" ds:itemID="{A8CC7CD2-DFF0-4E2E-8A4D-47D2CBDC57A2}">
  <ds:schemaRefs/>
</ds:datastoreItem>
</file>

<file path=customXml/itemProps31.xml><?xml version="1.0" encoding="utf-8"?>
<ds:datastoreItem xmlns:ds="http://schemas.openxmlformats.org/officeDocument/2006/customXml" ds:itemID="{7EBE59E8-F25E-4443-AA47-9BA36F2EA499}">
  <ds:schemaRefs/>
</ds:datastoreItem>
</file>

<file path=customXml/itemProps32.xml><?xml version="1.0" encoding="utf-8"?>
<ds:datastoreItem xmlns:ds="http://schemas.openxmlformats.org/officeDocument/2006/customXml" ds:itemID="{14F8940A-4F58-468E-A1CF-86D790C36A1F}">
  <ds:schemaRefs/>
</ds:datastoreItem>
</file>

<file path=customXml/itemProps33.xml><?xml version="1.0" encoding="utf-8"?>
<ds:datastoreItem xmlns:ds="http://schemas.openxmlformats.org/officeDocument/2006/customXml" ds:itemID="{0962727F-69C1-463C-8A13-406FB735AC01}">
  <ds:schemaRefs/>
</ds:datastoreItem>
</file>

<file path=customXml/itemProps34.xml><?xml version="1.0" encoding="utf-8"?>
<ds:datastoreItem xmlns:ds="http://schemas.openxmlformats.org/officeDocument/2006/customXml" ds:itemID="{60A90AE5-E78E-40CA-9CF6-2B772B50EC49}">
  <ds:schemaRefs/>
</ds:datastoreItem>
</file>

<file path=customXml/itemProps35.xml><?xml version="1.0" encoding="utf-8"?>
<ds:datastoreItem xmlns:ds="http://schemas.openxmlformats.org/officeDocument/2006/customXml" ds:itemID="{A2F839B3-AC28-4753-B44E-05F31026734A}">
  <ds:schemaRefs/>
</ds:datastoreItem>
</file>

<file path=customXml/itemProps36.xml><?xml version="1.0" encoding="utf-8"?>
<ds:datastoreItem xmlns:ds="http://schemas.openxmlformats.org/officeDocument/2006/customXml" ds:itemID="{F21CEF5D-CCD9-4E7E-9FF4-69450DC3F50A}">
  <ds:schemaRefs/>
</ds:datastoreItem>
</file>

<file path=customXml/itemProps37.xml><?xml version="1.0" encoding="utf-8"?>
<ds:datastoreItem xmlns:ds="http://schemas.openxmlformats.org/officeDocument/2006/customXml" ds:itemID="{4F73AE8E-E166-4F29-95D8-C3AA63466D2B}">
  <ds:schemaRefs/>
</ds:datastoreItem>
</file>

<file path=customXml/itemProps38.xml><?xml version="1.0" encoding="utf-8"?>
<ds:datastoreItem xmlns:ds="http://schemas.openxmlformats.org/officeDocument/2006/customXml" ds:itemID="{ABB38894-41DC-4DAE-8C07-086451971429}">
  <ds:schemaRefs/>
</ds:datastoreItem>
</file>

<file path=customXml/itemProps39.xml><?xml version="1.0" encoding="utf-8"?>
<ds:datastoreItem xmlns:ds="http://schemas.openxmlformats.org/officeDocument/2006/customXml" ds:itemID="{5D868B8A-9407-4473-A51A-23E6BDFE841C}">
  <ds:schemaRefs/>
</ds:datastoreItem>
</file>

<file path=customXml/itemProps4.xml><?xml version="1.0" encoding="utf-8"?>
<ds:datastoreItem xmlns:ds="http://schemas.openxmlformats.org/officeDocument/2006/customXml" ds:itemID="{B44B57CB-83E2-4B9E-92F2-76C8CFE4A992}">
  <ds:schemaRefs/>
</ds:datastoreItem>
</file>

<file path=customXml/itemProps40.xml><?xml version="1.0" encoding="utf-8"?>
<ds:datastoreItem xmlns:ds="http://schemas.openxmlformats.org/officeDocument/2006/customXml" ds:itemID="{9324E4EC-9ECF-42BC-8A40-525137DCE4A6}">
  <ds:schemaRefs/>
</ds:datastoreItem>
</file>

<file path=customXml/itemProps41.xml><?xml version="1.0" encoding="utf-8"?>
<ds:datastoreItem xmlns:ds="http://schemas.openxmlformats.org/officeDocument/2006/customXml" ds:itemID="{BC6FB7B3-FEA1-47B8-B022-7E78806C4F12}">
  <ds:schemaRefs/>
</ds:datastoreItem>
</file>

<file path=customXml/itemProps42.xml><?xml version="1.0" encoding="utf-8"?>
<ds:datastoreItem xmlns:ds="http://schemas.openxmlformats.org/officeDocument/2006/customXml" ds:itemID="{F15A9E63-C874-4194-B0A3-46017240EEBE}">
  <ds:schemaRefs/>
</ds:datastoreItem>
</file>

<file path=customXml/itemProps43.xml><?xml version="1.0" encoding="utf-8"?>
<ds:datastoreItem xmlns:ds="http://schemas.openxmlformats.org/officeDocument/2006/customXml" ds:itemID="{7C265937-2EDE-440E-B20A-438442B9AA9D}">
  <ds:schemaRefs/>
</ds:datastoreItem>
</file>

<file path=customXml/itemProps44.xml><?xml version="1.0" encoding="utf-8"?>
<ds:datastoreItem xmlns:ds="http://schemas.openxmlformats.org/officeDocument/2006/customXml" ds:itemID="{03E8109B-1F05-4750-8E88-020D0BEA60E3}">
  <ds:schemaRefs/>
</ds:datastoreItem>
</file>

<file path=customXml/itemProps45.xml><?xml version="1.0" encoding="utf-8"?>
<ds:datastoreItem xmlns:ds="http://schemas.openxmlformats.org/officeDocument/2006/customXml" ds:itemID="{F7F7BEB8-2F38-4E54-BA28-6E84BFE9DC4A}">
  <ds:schemaRefs/>
</ds:datastoreItem>
</file>

<file path=customXml/itemProps46.xml><?xml version="1.0" encoding="utf-8"?>
<ds:datastoreItem xmlns:ds="http://schemas.openxmlformats.org/officeDocument/2006/customXml" ds:itemID="{04F881A3-84EB-4EB9-A266-89DF0B1D2C84}">
  <ds:schemaRefs/>
</ds:datastoreItem>
</file>

<file path=customXml/itemProps47.xml><?xml version="1.0" encoding="utf-8"?>
<ds:datastoreItem xmlns:ds="http://schemas.openxmlformats.org/officeDocument/2006/customXml" ds:itemID="{0EA7DB00-6813-4CBE-8AE6-D58ADD2C5FC0}">
  <ds:schemaRefs/>
</ds:datastoreItem>
</file>

<file path=customXml/itemProps48.xml><?xml version="1.0" encoding="utf-8"?>
<ds:datastoreItem xmlns:ds="http://schemas.openxmlformats.org/officeDocument/2006/customXml" ds:itemID="{3C041B7E-5907-4C2A-A6CF-CAEFEB7C3969}">
  <ds:schemaRefs/>
</ds:datastoreItem>
</file>

<file path=customXml/itemProps49.xml><?xml version="1.0" encoding="utf-8"?>
<ds:datastoreItem xmlns:ds="http://schemas.openxmlformats.org/officeDocument/2006/customXml" ds:itemID="{1A71EA49-9618-4BA2-A44F-BF75E3C84D63}">
  <ds:schemaRefs/>
</ds:datastoreItem>
</file>

<file path=customXml/itemProps5.xml><?xml version="1.0" encoding="utf-8"?>
<ds:datastoreItem xmlns:ds="http://schemas.openxmlformats.org/officeDocument/2006/customXml" ds:itemID="{9F270FA3-A4E6-4379-97C2-0BF0A3E373EB}">
  <ds:schemaRefs/>
</ds:datastoreItem>
</file>

<file path=customXml/itemProps50.xml><?xml version="1.0" encoding="utf-8"?>
<ds:datastoreItem xmlns:ds="http://schemas.openxmlformats.org/officeDocument/2006/customXml" ds:itemID="{329B3E34-B27A-4F0D-A1CC-1B4336255C6F}">
  <ds:schemaRefs/>
</ds:datastoreItem>
</file>

<file path=customXml/itemProps51.xml><?xml version="1.0" encoding="utf-8"?>
<ds:datastoreItem xmlns:ds="http://schemas.openxmlformats.org/officeDocument/2006/customXml" ds:itemID="{7FE27DA6-511B-4A36-AA59-9D23435F4502}">
  <ds:schemaRefs/>
</ds:datastoreItem>
</file>

<file path=customXml/itemProps52.xml><?xml version="1.0" encoding="utf-8"?>
<ds:datastoreItem xmlns:ds="http://schemas.openxmlformats.org/officeDocument/2006/customXml" ds:itemID="{5BB938D4-FEF0-460D-AA80-80CE8D6DF7E7}">
  <ds:schemaRefs/>
</ds:datastoreItem>
</file>

<file path=customXml/itemProps53.xml><?xml version="1.0" encoding="utf-8"?>
<ds:datastoreItem xmlns:ds="http://schemas.openxmlformats.org/officeDocument/2006/customXml" ds:itemID="{5DBAD549-D88B-4382-A819-5BA53CD2FD2F}">
  <ds:schemaRefs/>
</ds:datastoreItem>
</file>

<file path=customXml/itemProps54.xml><?xml version="1.0" encoding="utf-8"?>
<ds:datastoreItem xmlns:ds="http://schemas.openxmlformats.org/officeDocument/2006/customXml" ds:itemID="{42798CE6-D483-4106-9A12-03B2A0E79CE5}">
  <ds:schemaRefs/>
</ds:datastoreItem>
</file>

<file path=customXml/itemProps55.xml><?xml version="1.0" encoding="utf-8"?>
<ds:datastoreItem xmlns:ds="http://schemas.openxmlformats.org/officeDocument/2006/customXml" ds:itemID="{E5DB8024-276A-4D10-B540-3B18C32A9C2B}">
  <ds:schemaRefs/>
</ds:datastoreItem>
</file>

<file path=customXml/itemProps56.xml><?xml version="1.0" encoding="utf-8"?>
<ds:datastoreItem xmlns:ds="http://schemas.openxmlformats.org/officeDocument/2006/customXml" ds:itemID="{4D7056D3-2E77-4093-98D0-14DFA9DE0637}">
  <ds:schemaRefs/>
</ds:datastoreItem>
</file>

<file path=customXml/itemProps57.xml><?xml version="1.0" encoding="utf-8"?>
<ds:datastoreItem xmlns:ds="http://schemas.openxmlformats.org/officeDocument/2006/customXml" ds:itemID="{A16E78D9-7F5E-4066-A51F-C0559A249B8D}">
  <ds:schemaRefs/>
</ds:datastoreItem>
</file>

<file path=customXml/itemProps58.xml><?xml version="1.0" encoding="utf-8"?>
<ds:datastoreItem xmlns:ds="http://schemas.openxmlformats.org/officeDocument/2006/customXml" ds:itemID="{6FDDD28B-650B-4813-A744-0481126012D1}">
  <ds:schemaRefs/>
</ds:datastoreItem>
</file>

<file path=customXml/itemProps59.xml><?xml version="1.0" encoding="utf-8"?>
<ds:datastoreItem xmlns:ds="http://schemas.openxmlformats.org/officeDocument/2006/customXml" ds:itemID="{661AEACC-CA26-4E02-A96C-70E16570BA75}">
  <ds:schemaRefs/>
</ds:datastoreItem>
</file>

<file path=customXml/itemProps6.xml><?xml version="1.0" encoding="utf-8"?>
<ds:datastoreItem xmlns:ds="http://schemas.openxmlformats.org/officeDocument/2006/customXml" ds:itemID="{5E574AC1-7F1C-4863-B42A-C5D5CB9692B0}">
  <ds:schemaRefs/>
</ds:datastoreItem>
</file>

<file path=customXml/itemProps60.xml><?xml version="1.0" encoding="utf-8"?>
<ds:datastoreItem xmlns:ds="http://schemas.openxmlformats.org/officeDocument/2006/customXml" ds:itemID="{907A51DD-84FC-4A8D-8D62-2F700A45EC14}">
  <ds:schemaRefs/>
</ds:datastoreItem>
</file>

<file path=customXml/itemProps61.xml><?xml version="1.0" encoding="utf-8"?>
<ds:datastoreItem xmlns:ds="http://schemas.openxmlformats.org/officeDocument/2006/customXml" ds:itemID="{F04B08A6-2241-4EAA-B952-79ADD62AD768}">
  <ds:schemaRefs/>
</ds:datastoreItem>
</file>

<file path=customXml/itemProps62.xml><?xml version="1.0" encoding="utf-8"?>
<ds:datastoreItem xmlns:ds="http://schemas.openxmlformats.org/officeDocument/2006/customXml" ds:itemID="{2FBDA1DE-7E92-46F0-94E2-2D793B191714}">
  <ds:schemaRefs/>
</ds:datastoreItem>
</file>

<file path=customXml/itemProps63.xml><?xml version="1.0" encoding="utf-8"?>
<ds:datastoreItem xmlns:ds="http://schemas.openxmlformats.org/officeDocument/2006/customXml" ds:itemID="{74A43D95-0725-4285-A196-828890165453}">
  <ds:schemaRefs/>
</ds:datastoreItem>
</file>

<file path=customXml/itemProps64.xml><?xml version="1.0" encoding="utf-8"?>
<ds:datastoreItem xmlns:ds="http://schemas.openxmlformats.org/officeDocument/2006/customXml" ds:itemID="{8989AE27-793B-41A8-A530-45DC173CBE30}">
  <ds:schemaRefs/>
</ds:datastoreItem>
</file>

<file path=customXml/itemProps65.xml><?xml version="1.0" encoding="utf-8"?>
<ds:datastoreItem xmlns:ds="http://schemas.openxmlformats.org/officeDocument/2006/customXml" ds:itemID="{C284C54B-6AE9-49FF-A216-8C5E2BB214B9}">
  <ds:schemaRefs/>
</ds:datastoreItem>
</file>

<file path=customXml/itemProps66.xml><?xml version="1.0" encoding="utf-8"?>
<ds:datastoreItem xmlns:ds="http://schemas.openxmlformats.org/officeDocument/2006/customXml" ds:itemID="{01CCCD09-F90F-4E65-8802-C46EC597C2D4}">
  <ds:schemaRefs/>
</ds:datastoreItem>
</file>

<file path=customXml/itemProps67.xml><?xml version="1.0" encoding="utf-8"?>
<ds:datastoreItem xmlns:ds="http://schemas.openxmlformats.org/officeDocument/2006/customXml" ds:itemID="{0857F413-44FF-4BC4-B0F9-BACA2B85277F}">
  <ds:schemaRefs/>
</ds:datastoreItem>
</file>

<file path=customXml/itemProps68.xml><?xml version="1.0" encoding="utf-8"?>
<ds:datastoreItem xmlns:ds="http://schemas.openxmlformats.org/officeDocument/2006/customXml" ds:itemID="{F7C3ABB7-A0AC-4D6F-904E-53CA9AB9293A}">
  <ds:schemaRefs/>
</ds:datastoreItem>
</file>

<file path=customXml/itemProps69.xml><?xml version="1.0" encoding="utf-8"?>
<ds:datastoreItem xmlns:ds="http://schemas.openxmlformats.org/officeDocument/2006/customXml" ds:itemID="{0CC40518-738D-4AC5-BC45-2A7B87381AD0}">
  <ds:schemaRefs/>
</ds:datastoreItem>
</file>

<file path=customXml/itemProps7.xml><?xml version="1.0" encoding="utf-8"?>
<ds:datastoreItem xmlns:ds="http://schemas.openxmlformats.org/officeDocument/2006/customXml" ds:itemID="{22DB07CF-B8C4-4CAD-BCC8-8D7A08AC4088}">
  <ds:schemaRefs/>
</ds:datastoreItem>
</file>

<file path=customXml/itemProps70.xml><?xml version="1.0" encoding="utf-8"?>
<ds:datastoreItem xmlns:ds="http://schemas.openxmlformats.org/officeDocument/2006/customXml" ds:itemID="{9447F4BE-3066-467B-A1A6-957F405BA98A}">
  <ds:schemaRefs/>
</ds:datastoreItem>
</file>

<file path=customXml/itemProps71.xml><?xml version="1.0" encoding="utf-8"?>
<ds:datastoreItem xmlns:ds="http://schemas.openxmlformats.org/officeDocument/2006/customXml" ds:itemID="{8576ADBB-8516-48CA-AC6A-432845F9014F}">
  <ds:schemaRefs/>
</ds:datastoreItem>
</file>

<file path=customXml/itemProps72.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73.xml><?xml version="1.0" encoding="utf-8"?>
<ds:datastoreItem xmlns:ds="http://schemas.openxmlformats.org/officeDocument/2006/customXml" ds:itemID="{0E79E423-1C38-4076-937B-2170927B6C37}">
  <ds:schemaRefs/>
</ds:datastoreItem>
</file>

<file path=customXml/itemProps74.xml><?xml version="1.0" encoding="utf-8"?>
<ds:datastoreItem xmlns:ds="http://schemas.openxmlformats.org/officeDocument/2006/customXml" ds:itemID="{481AA9B9-45E7-46F3-88DC-0129F313509F}">
  <ds:schemaRefs/>
</ds:datastoreItem>
</file>

<file path=customXml/itemProps75.xml><?xml version="1.0" encoding="utf-8"?>
<ds:datastoreItem xmlns:ds="http://schemas.openxmlformats.org/officeDocument/2006/customXml" ds:itemID="{7A6F2C47-0278-4278-A517-30EEF6ECE349}">
  <ds:schemaRefs/>
</ds:datastoreItem>
</file>

<file path=customXml/itemProps76.xml><?xml version="1.0" encoding="utf-8"?>
<ds:datastoreItem xmlns:ds="http://schemas.openxmlformats.org/officeDocument/2006/customXml" ds:itemID="{C60CF867-1A0E-4789-AB44-92B126F9BE69}">
  <ds:schemaRefs/>
</ds:datastoreItem>
</file>

<file path=customXml/itemProps77.xml><?xml version="1.0" encoding="utf-8"?>
<ds:datastoreItem xmlns:ds="http://schemas.openxmlformats.org/officeDocument/2006/customXml" ds:itemID="{7A5E65A1-DFD0-4C8A-8DC9-810443382591}">
  <ds:schemaRefs/>
</ds:datastoreItem>
</file>

<file path=customXml/itemProps78.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79.xml><?xml version="1.0" encoding="utf-8"?>
<ds:datastoreItem xmlns:ds="http://schemas.openxmlformats.org/officeDocument/2006/customXml" ds:itemID="{A44CD597-6D97-441E-9ACD-D6F059D46205}">
  <ds:schemaRefs/>
</ds:datastoreItem>
</file>

<file path=customXml/itemProps8.xml><?xml version="1.0" encoding="utf-8"?>
<ds:datastoreItem xmlns:ds="http://schemas.openxmlformats.org/officeDocument/2006/customXml" ds:itemID="{BE58872A-50C1-4BF7-9387-33BCDEF2A9F9}">
  <ds:schemaRefs/>
</ds:datastoreItem>
</file>

<file path=customXml/itemProps80.xml><?xml version="1.0" encoding="utf-8"?>
<ds:datastoreItem xmlns:ds="http://schemas.openxmlformats.org/officeDocument/2006/customXml" ds:itemID="{2C686BFD-F092-4B21-A66B-55EE9ABFEA54}">
  <ds:schemaRefs/>
</ds:datastoreItem>
</file>

<file path=customXml/itemProps81.xml><?xml version="1.0" encoding="utf-8"?>
<ds:datastoreItem xmlns:ds="http://schemas.openxmlformats.org/officeDocument/2006/customXml" ds:itemID="{9866FDF1-4449-4F64-ADA9-10C625AC631F}">
  <ds:schemaRefs/>
</ds:datastoreItem>
</file>

<file path=customXml/itemProps82.xml><?xml version="1.0" encoding="utf-8"?>
<ds:datastoreItem xmlns:ds="http://schemas.openxmlformats.org/officeDocument/2006/customXml" ds:itemID="{AD9DDACB-FEC9-4A6F-96E9-04722C2B75BA}">
  <ds:schemaRefs/>
</ds:datastoreItem>
</file>

<file path=customXml/itemProps83.xml><?xml version="1.0" encoding="utf-8"?>
<ds:datastoreItem xmlns:ds="http://schemas.openxmlformats.org/officeDocument/2006/customXml" ds:itemID="{127853BB-7481-4D91-AFE5-984ADFD1D33C}">
  <ds:schemaRefs/>
</ds:datastoreItem>
</file>

<file path=customXml/itemProps84.xml><?xml version="1.0" encoding="utf-8"?>
<ds:datastoreItem xmlns:ds="http://schemas.openxmlformats.org/officeDocument/2006/customXml" ds:itemID="{42500491-A66E-49C3-B2AB-7229D12EE315}">
  <ds:schemaRefs/>
</ds:datastoreItem>
</file>

<file path=customXml/itemProps85.xml><?xml version="1.0" encoding="utf-8"?>
<ds:datastoreItem xmlns:ds="http://schemas.openxmlformats.org/officeDocument/2006/customXml" ds:itemID="{C407EB6A-5EC2-4566-9706-7709767684D2}">
  <ds:schemaRefs/>
</ds:datastoreItem>
</file>

<file path=customXml/itemProps86.xml><?xml version="1.0" encoding="utf-8"?>
<ds:datastoreItem xmlns:ds="http://schemas.openxmlformats.org/officeDocument/2006/customXml" ds:itemID="{2BEDBB38-464D-487B-9D9B-095FA4DE8DF4}">
  <ds:schemaRefs/>
</ds:datastoreItem>
</file>

<file path=customXml/itemProps87.xml><?xml version="1.0" encoding="utf-8"?>
<ds:datastoreItem xmlns:ds="http://schemas.openxmlformats.org/officeDocument/2006/customXml" ds:itemID="{3B05CDD3-094A-40DF-9F68-2ACFCFB5DD03}">
  <ds:schemaRefs/>
</ds:datastoreItem>
</file>

<file path=customXml/itemProps88.xml><?xml version="1.0" encoding="utf-8"?>
<ds:datastoreItem xmlns:ds="http://schemas.openxmlformats.org/officeDocument/2006/customXml" ds:itemID="{B568EEAA-AC12-4FBA-AEAA-4CCBDDEAC5E2}">
  <ds:schemaRefs/>
</ds:datastoreItem>
</file>

<file path=customXml/itemProps89.xml><?xml version="1.0" encoding="utf-8"?>
<ds:datastoreItem xmlns:ds="http://schemas.openxmlformats.org/officeDocument/2006/customXml" ds:itemID="{01C3705E-4881-418E-8607-0692DF4ED7B0}">
  <ds:schemaRefs/>
</ds:datastoreItem>
</file>

<file path=customXml/itemProps9.xml><?xml version="1.0" encoding="utf-8"?>
<ds:datastoreItem xmlns:ds="http://schemas.openxmlformats.org/officeDocument/2006/customXml" ds:itemID="{72B64C07-8612-4159-93D4-B78AFB837D63}">
  <ds:schemaRefs/>
</ds:datastoreItem>
</file>

<file path=customXml/itemProps90.xml><?xml version="1.0" encoding="utf-8"?>
<ds:datastoreItem xmlns:ds="http://schemas.openxmlformats.org/officeDocument/2006/customXml" ds:itemID="{4501D00C-0FFF-4C99-B8AD-3A156DFB3A94}">
  <ds:schemaRefs/>
</ds:datastoreItem>
</file>

<file path=customXml/itemProps91.xml><?xml version="1.0" encoding="utf-8"?>
<ds:datastoreItem xmlns:ds="http://schemas.openxmlformats.org/officeDocument/2006/customXml" ds:itemID="{18594A89-689B-439C-8DF5-9AE85722CBD2}">
  <ds:schemaRefs/>
</ds:datastoreItem>
</file>

<file path=customXml/itemProps92.xml><?xml version="1.0" encoding="utf-8"?>
<ds:datastoreItem xmlns:ds="http://schemas.openxmlformats.org/officeDocument/2006/customXml" ds:itemID="{002156F8-8A9C-4F8D-80B0-874C95075CC3}">
  <ds:schemaRefs/>
</ds:datastoreItem>
</file>

<file path=customXml/itemProps93.xml><?xml version="1.0" encoding="utf-8"?>
<ds:datastoreItem xmlns:ds="http://schemas.openxmlformats.org/officeDocument/2006/customXml" ds:itemID="{D0E17801-6D60-445C-8E7D-49E1A30CCED2}">
  <ds:schemaRefs/>
</ds:datastoreItem>
</file>

<file path=customXml/itemProps94.xml><?xml version="1.0" encoding="utf-8"?>
<ds:datastoreItem xmlns:ds="http://schemas.openxmlformats.org/officeDocument/2006/customXml" ds:itemID="{B6C506C5-CA4C-4461-B01F-861E818D89AC}">
  <ds:schemaRefs/>
</ds:datastoreItem>
</file>

<file path=customXml/itemProps95.xml><?xml version="1.0" encoding="utf-8"?>
<ds:datastoreItem xmlns:ds="http://schemas.openxmlformats.org/officeDocument/2006/customXml" ds:itemID="{26CA514B-0D14-4552-9630-0CD28929F3E1}">
  <ds:schemaRefs/>
</ds:datastoreItem>
</file>

<file path=customXml/itemProps96.xml><?xml version="1.0" encoding="utf-8"?>
<ds:datastoreItem xmlns:ds="http://schemas.openxmlformats.org/officeDocument/2006/customXml" ds:itemID="{90BFD050-530A-4BF1-AE48-7326E1A2AE86}">
  <ds:schemaRefs/>
</ds:datastoreItem>
</file>

<file path=customXml/itemProps97.xml><?xml version="1.0" encoding="utf-8"?>
<ds:datastoreItem xmlns:ds="http://schemas.openxmlformats.org/officeDocument/2006/customXml" ds:itemID="{AC928507-A98A-49ED-A91D-77B54F4923F7}">
  <ds:schemaRefs/>
</ds:datastoreItem>
</file>

<file path=customXml/itemProps98.xml><?xml version="1.0" encoding="utf-8"?>
<ds:datastoreItem xmlns:ds="http://schemas.openxmlformats.org/officeDocument/2006/customXml" ds:itemID="{5784AEB7-956C-4285-A026-66238B58A5DD}">
  <ds:schemaRefs/>
</ds:datastoreItem>
</file>

<file path=customXml/itemProps99.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2441</TotalTime>
  <Words>1554</Words>
  <Application>Microsoft Office PowerPoint</Application>
  <PresentationFormat>Widescreen</PresentationFormat>
  <Paragraphs>176</Paragraphs>
  <Slides>73</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73</vt:i4>
      </vt:variant>
    </vt:vector>
  </HeadingPairs>
  <TitlesOfParts>
    <vt:vector size="80" baseType="lpstr">
      <vt:lpstr>Arial</vt:lpstr>
      <vt:lpstr>Calibri</vt:lpstr>
      <vt:lpstr>Open Sans Light</vt:lpstr>
      <vt:lpstr>System Font Regular</vt:lpstr>
      <vt:lpstr>Office Theme</vt:lpstr>
      <vt:lpstr>2_Dark Theme</vt:lpstr>
      <vt:lpstr>Custom Design</vt:lpstr>
      <vt:lpstr>PowerPoint Presentation</vt:lpstr>
      <vt:lpstr>Purpose</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JSPanel</vt:lpstr>
      <vt:lpstr>PowerPoint Presentation</vt:lpstr>
      <vt:lpstr>JSPanel - Questions</vt:lpstr>
      <vt:lpstr>JSPanel - Answers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125</cp:revision>
  <dcterms:created xsi:type="dcterms:W3CDTF">2022-11-02T19:31:37Z</dcterms:created>
  <dcterms:modified xsi:type="dcterms:W3CDTF">2023-07-26T16:08:03Z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